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</p:sldIdLst>
  <p:sldSz cx="7556500" cy="10693400"/>
  <p:notesSz cx="6858000" cy="9144000"/>
  <p:embeddedFontLst>
    <p:embeddedFont>
      <p:font typeface="BIZ UDPGothic Bold" panose="020B0800000000000000" pitchFamily="34" charset="-128"/>
      <p:regular r:id="rId4"/>
      <p:bold r:id="rId5"/>
    </p:embeddedFont>
    <p:embeddedFont>
      <p:font typeface="BIZ UDGothic Bold" panose="020B0400000000000000" pitchFamily="49" charset="-128"/>
      <p:regular r:id="rId6"/>
      <p:bold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58" autoAdjust="0"/>
  </p:normalViewPr>
  <p:slideViewPr>
    <p:cSldViewPr>
      <p:cViewPr varScale="1">
        <p:scale>
          <a:sx n="77" d="100"/>
          <a:sy n="77" d="100"/>
        </p:scale>
        <p:origin x="23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tableStyles" Target="tableStyles.xml"/><Relationship Id="rId5" Type="http://schemas.openxmlformats.org/officeDocument/2006/relationships/font" Target="fonts/font2.fntdata"/><Relationship Id="rId10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2234C-E1B3-5539-1628-DE2F7D542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1CA04686-789F-A0BD-E168-BB5E281DAA5C}"/>
              </a:ext>
            </a:extLst>
          </p:cNvPr>
          <p:cNvGrpSpPr/>
          <p:nvPr/>
        </p:nvGrpSpPr>
        <p:grpSpPr>
          <a:xfrm>
            <a:off x="0" y="-2492977"/>
            <a:ext cx="7560000" cy="13186376"/>
            <a:chOff x="0" y="-2434254"/>
            <a:chExt cx="7560000" cy="13186376"/>
          </a:xfrm>
        </p:grpSpPr>
        <p:sp>
          <p:nvSpPr>
            <p:cNvPr id="2" name="AutoShape 2">
              <a:extLst>
                <a:ext uri="{FF2B5EF4-FFF2-40B4-BE49-F238E27FC236}">
                  <a16:creationId xmlns:a16="http://schemas.microsoft.com/office/drawing/2014/main" id="{98FCA974-1D04-AAD9-7151-19D5B5BCB6DB}"/>
                </a:ext>
              </a:extLst>
            </p:cNvPr>
            <p:cNvSpPr/>
            <p:nvPr/>
          </p:nvSpPr>
          <p:spPr>
            <a:xfrm flipH="1" flipV="1">
              <a:off x="7462984" y="4751225"/>
              <a:ext cx="93516" cy="6000897"/>
            </a:xfrm>
            <a:prstGeom prst="line">
              <a:avLst/>
            </a:prstGeom>
            <a:ln w="228600" cap="flat">
              <a:gradFill>
                <a:gsLst>
                  <a:gs pos="0">
                    <a:srgbClr val="FFF7AD">
                      <a:alpha val="65000"/>
                    </a:srgbClr>
                  </a:gs>
                  <a:gs pos="100000">
                    <a:srgbClr val="FFA9F9">
                      <a:alpha val="65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E300C094-BA11-1B23-999D-D3A6F34A5038}"/>
                </a:ext>
              </a:extLst>
            </p:cNvPr>
            <p:cNvGrpSpPr/>
            <p:nvPr/>
          </p:nvGrpSpPr>
          <p:grpSpPr>
            <a:xfrm>
              <a:off x="0" y="-2434254"/>
              <a:ext cx="7560000" cy="7238999"/>
              <a:chOff x="0" y="-872381"/>
              <a:chExt cx="2709333" cy="2594293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D18F6A53-8C48-7784-61DE-FE196B8374F5}"/>
                  </a:ext>
                </a:extLst>
              </p:cNvPr>
              <p:cNvSpPr/>
              <p:nvPr/>
            </p:nvSpPr>
            <p:spPr>
              <a:xfrm>
                <a:off x="0" y="6831"/>
                <a:ext cx="2709333" cy="1715081"/>
              </a:xfrm>
              <a:custGeom>
                <a:avLst/>
                <a:gdLst/>
                <a:ahLst/>
                <a:cxnLst/>
                <a:rect l="l" t="t" r="r" b="b"/>
                <a:pathLst>
                  <a:path w="2709333" h="1715081">
                    <a:moveTo>
                      <a:pt x="0" y="0"/>
                    </a:moveTo>
                    <a:lnTo>
                      <a:pt x="2709333" y="0"/>
                    </a:lnTo>
                    <a:lnTo>
                      <a:pt x="2709333" y="1715081"/>
                    </a:lnTo>
                    <a:lnTo>
                      <a:pt x="0" y="171508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65000"/>
                    </a:srgbClr>
                  </a:gs>
                  <a:gs pos="100000">
                    <a:srgbClr val="FFA9F9">
                      <a:alpha val="6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00E0A97E-EDF4-B9CA-E876-403F310B4F4E}"/>
                  </a:ext>
                </a:extLst>
              </p:cNvPr>
              <p:cNvSpPr txBox="1"/>
              <p:nvPr/>
            </p:nvSpPr>
            <p:spPr>
              <a:xfrm>
                <a:off x="0" y="-872381"/>
                <a:ext cx="2709333" cy="17531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19"/>
                  </a:lnSpc>
                </a:pPr>
                <a:endParaRPr/>
              </a:p>
            </p:txBody>
          </p:sp>
        </p:grp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A1785EAF-A74F-66FC-7CC8-B082419F1B71}"/>
                </a:ext>
              </a:extLst>
            </p:cNvPr>
            <p:cNvSpPr/>
            <p:nvPr/>
          </p:nvSpPr>
          <p:spPr>
            <a:xfrm>
              <a:off x="95152" y="4786959"/>
              <a:ext cx="21186" cy="5965163"/>
            </a:xfrm>
            <a:prstGeom prst="line">
              <a:avLst/>
            </a:prstGeom>
            <a:ln w="228600" cap="flat">
              <a:gradFill>
                <a:gsLst>
                  <a:gs pos="0">
                    <a:srgbClr val="FFF7AD">
                      <a:alpha val="65000"/>
                    </a:srgbClr>
                  </a:gs>
                  <a:gs pos="100000">
                    <a:srgbClr val="FFA9F9">
                      <a:alpha val="65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C78A5D35-DFD8-FFC3-1F59-5BB96D9D56E7}"/>
              </a:ext>
            </a:extLst>
          </p:cNvPr>
          <p:cNvSpPr/>
          <p:nvPr/>
        </p:nvSpPr>
        <p:spPr>
          <a:xfrm>
            <a:off x="5453145" y="58723"/>
            <a:ext cx="1836500" cy="308173"/>
          </a:xfrm>
          <a:custGeom>
            <a:avLst/>
            <a:gdLst/>
            <a:ahLst/>
            <a:cxnLst/>
            <a:rect l="l" t="t" r="r" b="b"/>
            <a:pathLst>
              <a:path w="1836500" h="308173">
                <a:moveTo>
                  <a:pt x="0" y="0"/>
                </a:moveTo>
                <a:lnTo>
                  <a:pt x="1836500" y="0"/>
                </a:lnTo>
                <a:lnTo>
                  <a:pt x="1836500" y="308173"/>
                </a:lnTo>
                <a:lnTo>
                  <a:pt x="0" y="3081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A7D377A-9C07-3F8C-F118-EC94D27A2A83}"/>
              </a:ext>
            </a:extLst>
          </p:cNvPr>
          <p:cNvGrpSpPr/>
          <p:nvPr/>
        </p:nvGrpSpPr>
        <p:grpSpPr>
          <a:xfrm>
            <a:off x="122148" y="468640"/>
            <a:ext cx="7282859" cy="4116060"/>
            <a:chOff x="122148" y="468640"/>
            <a:chExt cx="7282859" cy="4116060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BE8CB30-0CF8-F248-F823-E18391196459}"/>
                </a:ext>
              </a:extLst>
            </p:cNvPr>
            <p:cNvGrpSpPr/>
            <p:nvPr/>
          </p:nvGrpSpPr>
          <p:grpSpPr>
            <a:xfrm>
              <a:off x="122148" y="1711038"/>
              <a:ext cx="4021967" cy="2873662"/>
              <a:chOff x="-28358" y="-106598"/>
              <a:chExt cx="3667901" cy="2620684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596B7B34-CB02-CD78-445B-764F505A5C23}"/>
                  </a:ext>
                </a:extLst>
              </p:cNvPr>
              <p:cNvSpPr/>
              <p:nvPr/>
            </p:nvSpPr>
            <p:spPr>
              <a:xfrm>
                <a:off x="-28358" y="-106598"/>
                <a:ext cx="3667901" cy="2620684"/>
              </a:xfrm>
              <a:custGeom>
                <a:avLst/>
                <a:gdLst/>
                <a:ahLst/>
                <a:cxnLst/>
                <a:rect l="l" t="t" r="r" b="b"/>
                <a:pathLst>
                  <a:path w="3537179" h="2570134">
                    <a:moveTo>
                      <a:pt x="3520565" y="1258585"/>
                    </a:moveTo>
                    <a:cubicBezTo>
                      <a:pt x="3523766" y="1256466"/>
                      <a:pt x="3526967" y="1255407"/>
                      <a:pt x="3529101" y="1252229"/>
                    </a:cubicBezTo>
                    <a:cubicBezTo>
                      <a:pt x="3531235" y="1250111"/>
                      <a:pt x="3535909" y="1246933"/>
                      <a:pt x="3535909" y="1243755"/>
                    </a:cubicBezTo>
                    <a:cubicBezTo>
                      <a:pt x="3535909" y="1241637"/>
                      <a:pt x="3531235" y="1238459"/>
                      <a:pt x="3529101" y="1236341"/>
                    </a:cubicBezTo>
                    <a:lnTo>
                      <a:pt x="3519497" y="1226808"/>
                    </a:lnTo>
                    <a:cubicBezTo>
                      <a:pt x="3521632" y="1224689"/>
                      <a:pt x="3525900" y="1223630"/>
                      <a:pt x="3525900" y="1220452"/>
                    </a:cubicBezTo>
                    <a:cubicBezTo>
                      <a:pt x="3528034" y="1211978"/>
                      <a:pt x="3531235" y="1203504"/>
                      <a:pt x="3531235" y="1195031"/>
                    </a:cubicBezTo>
                    <a:cubicBezTo>
                      <a:pt x="3531235" y="1190793"/>
                      <a:pt x="3523766" y="1187616"/>
                      <a:pt x="3519497" y="1182320"/>
                    </a:cubicBezTo>
                    <a:cubicBezTo>
                      <a:pt x="3523766" y="1182320"/>
                      <a:pt x="3525900" y="1182320"/>
                      <a:pt x="3529101" y="1181260"/>
                    </a:cubicBezTo>
                    <a:lnTo>
                      <a:pt x="3529101" y="1178083"/>
                    </a:lnTo>
                    <a:lnTo>
                      <a:pt x="3519497" y="1178083"/>
                    </a:lnTo>
                    <a:cubicBezTo>
                      <a:pt x="3513095" y="1173846"/>
                      <a:pt x="3506693" y="1165372"/>
                      <a:pt x="3504559" y="1166431"/>
                    </a:cubicBezTo>
                    <a:cubicBezTo>
                      <a:pt x="3492821" y="1172786"/>
                      <a:pt x="3492821" y="1164313"/>
                      <a:pt x="3490687" y="1157957"/>
                    </a:cubicBezTo>
                    <a:cubicBezTo>
                      <a:pt x="3486419" y="1159016"/>
                      <a:pt x="3482151" y="1160076"/>
                      <a:pt x="3478950" y="1159016"/>
                    </a:cubicBezTo>
                    <a:cubicBezTo>
                      <a:pt x="3471480" y="1157957"/>
                      <a:pt x="3464011" y="1154779"/>
                      <a:pt x="3456542" y="1154779"/>
                    </a:cubicBezTo>
                    <a:cubicBezTo>
                      <a:pt x="3446939" y="1153720"/>
                      <a:pt x="3436268" y="1153720"/>
                      <a:pt x="3425598" y="1152661"/>
                    </a:cubicBezTo>
                    <a:cubicBezTo>
                      <a:pt x="3409592" y="1150542"/>
                      <a:pt x="3393586" y="1148424"/>
                      <a:pt x="3377580" y="1146305"/>
                    </a:cubicBezTo>
                    <a:cubicBezTo>
                      <a:pt x="3376513" y="1146305"/>
                      <a:pt x="3374379" y="1148424"/>
                      <a:pt x="3373312" y="1148424"/>
                    </a:cubicBezTo>
                    <a:cubicBezTo>
                      <a:pt x="3364776" y="1147365"/>
                      <a:pt x="3356239" y="1146305"/>
                      <a:pt x="3348770" y="1144187"/>
                    </a:cubicBezTo>
                    <a:cubicBezTo>
                      <a:pt x="3346636" y="1143128"/>
                      <a:pt x="3345569" y="1137831"/>
                      <a:pt x="3345569" y="1135713"/>
                    </a:cubicBezTo>
                    <a:cubicBezTo>
                      <a:pt x="3357307" y="1127239"/>
                      <a:pt x="3369044" y="1118765"/>
                      <a:pt x="3376513" y="1113469"/>
                    </a:cubicBezTo>
                    <a:cubicBezTo>
                      <a:pt x="3385050" y="1112410"/>
                      <a:pt x="3390385" y="1111351"/>
                      <a:pt x="3397854" y="1111351"/>
                    </a:cubicBezTo>
                    <a:cubicBezTo>
                      <a:pt x="3391452" y="1102877"/>
                      <a:pt x="3387184" y="1098640"/>
                      <a:pt x="3381849" y="1092284"/>
                    </a:cubicBezTo>
                    <a:cubicBezTo>
                      <a:pt x="3378647" y="1093344"/>
                      <a:pt x="3375446" y="1094403"/>
                      <a:pt x="3370111" y="1096521"/>
                    </a:cubicBezTo>
                    <a:cubicBezTo>
                      <a:pt x="3370111" y="1091225"/>
                      <a:pt x="3370111" y="1085929"/>
                      <a:pt x="3371178" y="1085929"/>
                    </a:cubicBezTo>
                    <a:cubicBezTo>
                      <a:pt x="3375446" y="1084870"/>
                      <a:pt x="3381849" y="1083810"/>
                      <a:pt x="3385050" y="1085929"/>
                    </a:cubicBezTo>
                    <a:cubicBezTo>
                      <a:pt x="3389318" y="1089106"/>
                      <a:pt x="3391452" y="1094403"/>
                      <a:pt x="3395720" y="1100758"/>
                    </a:cubicBezTo>
                    <a:cubicBezTo>
                      <a:pt x="3397854" y="1100758"/>
                      <a:pt x="3402122" y="1101817"/>
                      <a:pt x="3406391" y="1101817"/>
                    </a:cubicBezTo>
                    <a:cubicBezTo>
                      <a:pt x="3405324" y="1088047"/>
                      <a:pt x="3405324" y="1088047"/>
                      <a:pt x="3393586" y="1067922"/>
                    </a:cubicBezTo>
                    <a:cubicBezTo>
                      <a:pt x="3408525" y="1067922"/>
                      <a:pt x="3412793" y="1063685"/>
                      <a:pt x="3409592" y="1048855"/>
                    </a:cubicBezTo>
                    <a:cubicBezTo>
                      <a:pt x="3419195" y="1047796"/>
                      <a:pt x="3429866" y="1046737"/>
                      <a:pt x="3439469" y="1046737"/>
                    </a:cubicBezTo>
                    <a:cubicBezTo>
                      <a:pt x="3438402" y="1044618"/>
                      <a:pt x="3436268" y="1040382"/>
                      <a:pt x="3435201" y="1037204"/>
                    </a:cubicBezTo>
                    <a:cubicBezTo>
                      <a:pt x="3439469" y="1038263"/>
                      <a:pt x="3442670" y="1039322"/>
                      <a:pt x="3444804" y="1040382"/>
                    </a:cubicBezTo>
                    <a:cubicBezTo>
                      <a:pt x="3445871" y="1035085"/>
                      <a:pt x="3445871" y="1029789"/>
                      <a:pt x="3446939" y="1025552"/>
                    </a:cubicBezTo>
                    <a:cubicBezTo>
                      <a:pt x="3448005" y="1020256"/>
                      <a:pt x="3449072" y="1013900"/>
                      <a:pt x="3450139" y="1008604"/>
                    </a:cubicBezTo>
                    <a:cubicBezTo>
                      <a:pt x="3450139" y="1006486"/>
                      <a:pt x="3449072" y="1003308"/>
                      <a:pt x="3450139" y="1000130"/>
                    </a:cubicBezTo>
                    <a:cubicBezTo>
                      <a:pt x="3453341" y="991656"/>
                      <a:pt x="3454407" y="978946"/>
                      <a:pt x="3451206" y="972590"/>
                    </a:cubicBezTo>
                    <a:cubicBezTo>
                      <a:pt x="3453341" y="970472"/>
                      <a:pt x="3454407" y="967294"/>
                      <a:pt x="3454407" y="965175"/>
                    </a:cubicBezTo>
                    <a:cubicBezTo>
                      <a:pt x="3454407" y="956702"/>
                      <a:pt x="3454407" y="947168"/>
                      <a:pt x="3453341" y="938695"/>
                    </a:cubicBezTo>
                    <a:cubicBezTo>
                      <a:pt x="3452273" y="930221"/>
                      <a:pt x="3451206" y="922806"/>
                      <a:pt x="3450139" y="914332"/>
                    </a:cubicBezTo>
                    <a:cubicBezTo>
                      <a:pt x="3449072" y="912213"/>
                      <a:pt x="3449072" y="910095"/>
                      <a:pt x="3450139" y="906917"/>
                    </a:cubicBezTo>
                    <a:cubicBezTo>
                      <a:pt x="3453341" y="898443"/>
                      <a:pt x="3455474" y="889969"/>
                      <a:pt x="3449072" y="881495"/>
                    </a:cubicBezTo>
                    <a:cubicBezTo>
                      <a:pt x="3446939" y="879377"/>
                      <a:pt x="3448005" y="874081"/>
                      <a:pt x="3449072" y="870903"/>
                    </a:cubicBezTo>
                    <a:cubicBezTo>
                      <a:pt x="3452273" y="859251"/>
                      <a:pt x="3445871" y="849718"/>
                      <a:pt x="3434133" y="847600"/>
                    </a:cubicBezTo>
                    <a:lnTo>
                      <a:pt x="3429866" y="847600"/>
                    </a:lnTo>
                    <a:cubicBezTo>
                      <a:pt x="3430933" y="844422"/>
                      <a:pt x="3432000" y="843363"/>
                      <a:pt x="3433066" y="841244"/>
                    </a:cubicBezTo>
                    <a:cubicBezTo>
                      <a:pt x="3429866" y="840185"/>
                      <a:pt x="3426665" y="840185"/>
                      <a:pt x="3424530" y="838067"/>
                    </a:cubicBezTo>
                    <a:cubicBezTo>
                      <a:pt x="3422396" y="837007"/>
                      <a:pt x="3421329" y="833830"/>
                      <a:pt x="3419195" y="832771"/>
                    </a:cubicBezTo>
                    <a:cubicBezTo>
                      <a:pt x="3410659" y="828534"/>
                      <a:pt x="3401055" y="824297"/>
                      <a:pt x="3391452" y="820060"/>
                    </a:cubicBezTo>
                    <a:cubicBezTo>
                      <a:pt x="3388251" y="819000"/>
                      <a:pt x="3383983" y="819000"/>
                      <a:pt x="3380781" y="819000"/>
                    </a:cubicBezTo>
                    <a:cubicBezTo>
                      <a:pt x="3378647" y="820060"/>
                      <a:pt x="3377580" y="815823"/>
                      <a:pt x="3375446" y="815823"/>
                    </a:cubicBezTo>
                    <a:cubicBezTo>
                      <a:pt x="3360508" y="812645"/>
                      <a:pt x="3345569" y="810526"/>
                      <a:pt x="3330630" y="806290"/>
                    </a:cubicBezTo>
                    <a:cubicBezTo>
                      <a:pt x="3318893" y="802053"/>
                      <a:pt x="3305021" y="810526"/>
                      <a:pt x="3293284" y="802053"/>
                    </a:cubicBezTo>
                    <a:cubicBezTo>
                      <a:pt x="3292217" y="800993"/>
                      <a:pt x="3290083" y="803112"/>
                      <a:pt x="3289015" y="803112"/>
                    </a:cubicBezTo>
                    <a:cubicBezTo>
                      <a:pt x="3279412" y="800993"/>
                      <a:pt x="3270876" y="806290"/>
                      <a:pt x="3261272" y="803112"/>
                    </a:cubicBezTo>
                    <a:cubicBezTo>
                      <a:pt x="3251669" y="799934"/>
                      <a:pt x="3240998" y="798875"/>
                      <a:pt x="3236730" y="789342"/>
                    </a:cubicBezTo>
                    <a:cubicBezTo>
                      <a:pt x="3232462" y="779809"/>
                      <a:pt x="3229261" y="770275"/>
                      <a:pt x="3229261" y="760742"/>
                    </a:cubicBezTo>
                    <a:cubicBezTo>
                      <a:pt x="3230328" y="749091"/>
                      <a:pt x="3235663" y="736380"/>
                      <a:pt x="3215389" y="738498"/>
                    </a:cubicBezTo>
                    <a:cubicBezTo>
                      <a:pt x="3216456" y="736380"/>
                      <a:pt x="3216456" y="734261"/>
                      <a:pt x="3217523" y="733202"/>
                    </a:cubicBezTo>
                    <a:cubicBezTo>
                      <a:pt x="3155635" y="726847"/>
                      <a:pt x="3093746" y="721550"/>
                      <a:pt x="3032924" y="715195"/>
                    </a:cubicBezTo>
                    <a:cubicBezTo>
                      <a:pt x="3030790" y="707780"/>
                      <a:pt x="3028656" y="699306"/>
                      <a:pt x="3026523" y="687655"/>
                    </a:cubicBezTo>
                    <a:cubicBezTo>
                      <a:pt x="3038260" y="700366"/>
                      <a:pt x="3048930" y="707780"/>
                      <a:pt x="3063869" y="706721"/>
                    </a:cubicBezTo>
                    <a:cubicBezTo>
                      <a:pt x="3064936" y="698247"/>
                      <a:pt x="3063869" y="691892"/>
                      <a:pt x="3055332" y="686595"/>
                    </a:cubicBezTo>
                    <a:cubicBezTo>
                      <a:pt x="3054265" y="685536"/>
                      <a:pt x="3053199" y="681299"/>
                      <a:pt x="3054265" y="679181"/>
                    </a:cubicBezTo>
                    <a:cubicBezTo>
                      <a:pt x="3058534" y="668588"/>
                      <a:pt x="3062802" y="659055"/>
                      <a:pt x="3066003" y="649522"/>
                    </a:cubicBezTo>
                    <a:cubicBezTo>
                      <a:pt x="3070271" y="652700"/>
                      <a:pt x="3073472" y="654818"/>
                      <a:pt x="3077741" y="656937"/>
                    </a:cubicBezTo>
                    <a:lnTo>
                      <a:pt x="3079875" y="654818"/>
                    </a:lnTo>
                    <a:lnTo>
                      <a:pt x="3067070" y="635752"/>
                    </a:lnTo>
                    <a:cubicBezTo>
                      <a:pt x="3075606" y="637870"/>
                      <a:pt x="3083076" y="638930"/>
                      <a:pt x="3092679" y="641048"/>
                    </a:cubicBezTo>
                    <a:cubicBezTo>
                      <a:pt x="3089478" y="634693"/>
                      <a:pt x="3086277" y="630456"/>
                      <a:pt x="3086277" y="630456"/>
                    </a:cubicBezTo>
                    <a:cubicBezTo>
                      <a:pt x="3091612" y="626219"/>
                      <a:pt x="3096947" y="621982"/>
                      <a:pt x="3104417" y="616686"/>
                    </a:cubicBezTo>
                    <a:cubicBezTo>
                      <a:pt x="3104417" y="615626"/>
                      <a:pt x="3105484" y="609271"/>
                      <a:pt x="3108685" y="608212"/>
                    </a:cubicBezTo>
                    <a:cubicBezTo>
                      <a:pt x="3115087" y="605034"/>
                      <a:pt x="3117221" y="610330"/>
                      <a:pt x="3119355" y="615626"/>
                    </a:cubicBezTo>
                    <a:cubicBezTo>
                      <a:pt x="3120422" y="618804"/>
                      <a:pt x="3126825" y="619863"/>
                      <a:pt x="3131093" y="620923"/>
                    </a:cubicBezTo>
                    <a:cubicBezTo>
                      <a:pt x="3135361" y="621982"/>
                      <a:pt x="3140696" y="621982"/>
                      <a:pt x="3146031" y="620923"/>
                    </a:cubicBezTo>
                    <a:cubicBezTo>
                      <a:pt x="3154568" y="620923"/>
                      <a:pt x="3163104" y="619863"/>
                      <a:pt x="3174842" y="618804"/>
                    </a:cubicBezTo>
                    <a:cubicBezTo>
                      <a:pt x="3166305" y="616686"/>
                      <a:pt x="3159903" y="614567"/>
                      <a:pt x="3154568" y="613508"/>
                    </a:cubicBezTo>
                    <a:cubicBezTo>
                      <a:pt x="3154568" y="612449"/>
                      <a:pt x="3154568" y="611389"/>
                      <a:pt x="3153501" y="610330"/>
                    </a:cubicBezTo>
                    <a:cubicBezTo>
                      <a:pt x="3162037" y="608212"/>
                      <a:pt x="3170574" y="606093"/>
                      <a:pt x="3178043" y="603975"/>
                    </a:cubicBezTo>
                    <a:cubicBezTo>
                      <a:pt x="3186579" y="606093"/>
                      <a:pt x="3194048" y="609271"/>
                      <a:pt x="3200451" y="611389"/>
                    </a:cubicBezTo>
                    <a:cubicBezTo>
                      <a:pt x="3202585" y="630456"/>
                      <a:pt x="3215389" y="614567"/>
                      <a:pt x="3222859" y="616686"/>
                    </a:cubicBezTo>
                    <a:cubicBezTo>
                      <a:pt x="3220725" y="612449"/>
                      <a:pt x="3217523" y="608212"/>
                      <a:pt x="3214322" y="602915"/>
                    </a:cubicBezTo>
                    <a:cubicBezTo>
                      <a:pt x="3228194" y="605034"/>
                      <a:pt x="3242065" y="605034"/>
                      <a:pt x="3251669" y="615626"/>
                    </a:cubicBezTo>
                    <a:cubicBezTo>
                      <a:pt x="3252736" y="616686"/>
                      <a:pt x="3257004" y="615626"/>
                      <a:pt x="3259138" y="614567"/>
                    </a:cubicBezTo>
                    <a:cubicBezTo>
                      <a:pt x="3262339" y="615626"/>
                      <a:pt x="3267675" y="617745"/>
                      <a:pt x="3269809" y="616686"/>
                    </a:cubicBezTo>
                    <a:cubicBezTo>
                      <a:pt x="3273010" y="613508"/>
                      <a:pt x="3273010" y="608212"/>
                      <a:pt x="3276211" y="601856"/>
                    </a:cubicBezTo>
                    <a:cubicBezTo>
                      <a:pt x="3283680" y="614567"/>
                      <a:pt x="3291150" y="607152"/>
                      <a:pt x="3298619" y="601856"/>
                    </a:cubicBezTo>
                    <a:cubicBezTo>
                      <a:pt x="3297552" y="605034"/>
                      <a:pt x="3297552" y="607152"/>
                      <a:pt x="3297552" y="607152"/>
                    </a:cubicBezTo>
                    <a:cubicBezTo>
                      <a:pt x="3303954" y="610330"/>
                      <a:pt x="3309290" y="612449"/>
                      <a:pt x="3316758" y="615626"/>
                    </a:cubicBezTo>
                    <a:cubicBezTo>
                      <a:pt x="3322094" y="613508"/>
                      <a:pt x="3328496" y="606093"/>
                      <a:pt x="3338099" y="613508"/>
                    </a:cubicBezTo>
                    <a:cubicBezTo>
                      <a:pt x="3339167" y="614567"/>
                      <a:pt x="3343435" y="612449"/>
                      <a:pt x="3346636" y="612449"/>
                    </a:cubicBezTo>
                    <a:cubicBezTo>
                      <a:pt x="3349837" y="611389"/>
                      <a:pt x="3351971" y="611389"/>
                      <a:pt x="3353038" y="610330"/>
                    </a:cubicBezTo>
                    <a:cubicBezTo>
                      <a:pt x="3355172" y="602915"/>
                      <a:pt x="3356239" y="596560"/>
                      <a:pt x="3359440" y="590205"/>
                    </a:cubicBezTo>
                    <a:cubicBezTo>
                      <a:pt x="3362642" y="583849"/>
                      <a:pt x="3361575" y="577494"/>
                      <a:pt x="3355172" y="575375"/>
                    </a:cubicBezTo>
                    <a:cubicBezTo>
                      <a:pt x="3353038" y="574316"/>
                      <a:pt x="3350904" y="574316"/>
                      <a:pt x="3349837" y="573257"/>
                    </a:cubicBezTo>
                    <a:cubicBezTo>
                      <a:pt x="3359440" y="563724"/>
                      <a:pt x="3367977" y="557368"/>
                      <a:pt x="3381849" y="561605"/>
                    </a:cubicBezTo>
                    <a:cubicBezTo>
                      <a:pt x="3385050" y="562664"/>
                      <a:pt x="3389318" y="558427"/>
                      <a:pt x="3394653" y="555250"/>
                    </a:cubicBezTo>
                    <a:cubicBezTo>
                      <a:pt x="3391452" y="552072"/>
                      <a:pt x="3389318" y="551013"/>
                      <a:pt x="3387184" y="549953"/>
                    </a:cubicBezTo>
                    <a:cubicBezTo>
                      <a:pt x="3395720" y="531946"/>
                      <a:pt x="3409592" y="543598"/>
                      <a:pt x="3422396" y="543598"/>
                    </a:cubicBezTo>
                    <a:cubicBezTo>
                      <a:pt x="3418128" y="540420"/>
                      <a:pt x="3415994" y="537243"/>
                      <a:pt x="3413860" y="536183"/>
                    </a:cubicBezTo>
                    <a:cubicBezTo>
                      <a:pt x="3420262" y="533006"/>
                      <a:pt x="3426665" y="530887"/>
                      <a:pt x="3432000" y="527709"/>
                    </a:cubicBezTo>
                    <a:cubicBezTo>
                      <a:pt x="3433066" y="523472"/>
                      <a:pt x="3432000" y="519236"/>
                      <a:pt x="3433066" y="517117"/>
                    </a:cubicBezTo>
                    <a:cubicBezTo>
                      <a:pt x="3438402" y="508643"/>
                      <a:pt x="3435201" y="502288"/>
                      <a:pt x="3426665" y="498051"/>
                    </a:cubicBezTo>
                    <a:cubicBezTo>
                      <a:pt x="3423463" y="495932"/>
                      <a:pt x="3420262" y="491695"/>
                      <a:pt x="3418128" y="488518"/>
                    </a:cubicBezTo>
                    <a:cubicBezTo>
                      <a:pt x="3421329" y="488518"/>
                      <a:pt x="3425598" y="487458"/>
                      <a:pt x="3429866" y="487458"/>
                    </a:cubicBezTo>
                    <a:lnTo>
                      <a:pt x="3429866" y="474747"/>
                    </a:lnTo>
                    <a:cubicBezTo>
                      <a:pt x="3432000" y="474747"/>
                      <a:pt x="3434133" y="474747"/>
                      <a:pt x="3436268" y="475807"/>
                    </a:cubicBezTo>
                    <a:cubicBezTo>
                      <a:pt x="3437335" y="463096"/>
                      <a:pt x="3438402" y="450385"/>
                      <a:pt x="3440536" y="436615"/>
                    </a:cubicBezTo>
                    <a:cubicBezTo>
                      <a:pt x="3428799" y="430259"/>
                      <a:pt x="3435201" y="422845"/>
                      <a:pt x="3441603" y="413312"/>
                    </a:cubicBezTo>
                    <a:cubicBezTo>
                      <a:pt x="3441603" y="413312"/>
                      <a:pt x="3439469" y="412252"/>
                      <a:pt x="3437335" y="412252"/>
                    </a:cubicBezTo>
                    <a:cubicBezTo>
                      <a:pt x="3438402" y="408015"/>
                      <a:pt x="3440536" y="403778"/>
                      <a:pt x="3441603" y="399541"/>
                    </a:cubicBezTo>
                    <a:cubicBezTo>
                      <a:pt x="3443737" y="391067"/>
                      <a:pt x="3440536" y="390008"/>
                      <a:pt x="3430933" y="394245"/>
                    </a:cubicBezTo>
                    <a:cubicBezTo>
                      <a:pt x="3429866" y="392127"/>
                      <a:pt x="3428799" y="388949"/>
                      <a:pt x="3426665" y="386831"/>
                    </a:cubicBezTo>
                    <a:cubicBezTo>
                      <a:pt x="3425598" y="387890"/>
                      <a:pt x="3425598" y="388949"/>
                      <a:pt x="3424530" y="390008"/>
                    </a:cubicBezTo>
                    <a:cubicBezTo>
                      <a:pt x="3420262" y="388949"/>
                      <a:pt x="3417061" y="386831"/>
                      <a:pt x="3412793" y="385771"/>
                    </a:cubicBezTo>
                    <a:cubicBezTo>
                      <a:pt x="3391452" y="377297"/>
                      <a:pt x="3369044" y="379416"/>
                      <a:pt x="3347703" y="378357"/>
                    </a:cubicBezTo>
                    <a:cubicBezTo>
                      <a:pt x="3344502" y="378357"/>
                      <a:pt x="3340234" y="381534"/>
                      <a:pt x="3337032" y="381534"/>
                    </a:cubicBezTo>
                    <a:cubicBezTo>
                      <a:pt x="3324228" y="380475"/>
                      <a:pt x="3312491" y="376238"/>
                      <a:pt x="3300753" y="375179"/>
                    </a:cubicBezTo>
                    <a:cubicBezTo>
                      <a:pt x="3284747" y="374120"/>
                      <a:pt x="3268742" y="374120"/>
                      <a:pt x="3252736" y="374120"/>
                    </a:cubicBezTo>
                    <a:cubicBezTo>
                      <a:pt x="3240998" y="374120"/>
                      <a:pt x="3238864" y="367764"/>
                      <a:pt x="3239932" y="359290"/>
                    </a:cubicBezTo>
                    <a:cubicBezTo>
                      <a:pt x="3244200" y="356113"/>
                      <a:pt x="3248468" y="349757"/>
                      <a:pt x="3248468" y="348698"/>
                    </a:cubicBezTo>
                    <a:cubicBezTo>
                      <a:pt x="3234596" y="338106"/>
                      <a:pt x="3247401" y="330691"/>
                      <a:pt x="3250602" y="322217"/>
                    </a:cubicBezTo>
                    <a:cubicBezTo>
                      <a:pt x="3249535" y="301032"/>
                      <a:pt x="3248468" y="279847"/>
                      <a:pt x="3247401" y="257603"/>
                    </a:cubicBezTo>
                    <a:cubicBezTo>
                      <a:pt x="3249535" y="256544"/>
                      <a:pt x="3253803" y="255485"/>
                      <a:pt x="3257004" y="254426"/>
                    </a:cubicBezTo>
                    <a:cubicBezTo>
                      <a:pt x="3255937" y="251248"/>
                      <a:pt x="3253803" y="248070"/>
                      <a:pt x="3253803" y="244892"/>
                    </a:cubicBezTo>
                    <a:cubicBezTo>
                      <a:pt x="3257004" y="232182"/>
                      <a:pt x="3258071" y="219471"/>
                      <a:pt x="3244200" y="209937"/>
                    </a:cubicBezTo>
                    <a:cubicBezTo>
                      <a:pt x="3250602" y="205701"/>
                      <a:pt x="3255937" y="202523"/>
                      <a:pt x="3262339" y="198286"/>
                    </a:cubicBezTo>
                    <a:cubicBezTo>
                      <a:pt x="3261272" y="197227"/>
                      <a:pt x="3260205" y="195108"/>
                      <a:pt x="3260205" y="194049"/>
                    </a:cubicBezTo>
                    <a:cubicBezTo>
                      <a:pt x="3260205" y="192990"/>
                      <a:pt x="3259138" y="192990"/>
                      <a:pt x="3258071" y="192990"/>
                    </a:cubicBezTo>
                    <a:cubicBezTo>
                      <a:pt x="3247401" y="192990"/>
                      <a:pt x="3243133" y="190871"/>
                      <a:pt x="3242065" y="180279"/>
                    </a:cubicBezTo>
                    <a:cubicBezTo>
                      <a:pt x="3242065" y="178160"/>
                      <a:pt x="3242065" y="174983"/>
                      <a:pt x="3244200" y="172864"/>
                    </a:cubicBezTo>
                    <a:cubicBezTo>
                      <a:pt x="3248468" y="169686"/>
                      <a:pt x="3252736" y="166509"/>
                      <a:pt x="3258071" y="164390"/>
                    </a:cubicBezTo>
                    <a:cubicBezTo>
                      <a:pt x="3260205" y="163331"/>
                      <a:pt x="3264473" y="164390"/>
                      <a:pt x="3266608" y="165449"/>
                    </a:cubicBezTo>
                    <a:cubicBezTo>
                      <a:pt x="3278345" y="171805"/>
                      <a:pt x="3279412" y="171805"/>
                      <a:pt x="3281546" y="158035"/>
                    </a:cubicBezTo>
                    <a:cubicBezTo>
                      <a:pt x="3283680" y="159094"/>
                      <a:pt x="3285814" y="160153"/>
                      <a:pt x="3289015" y="161212"/>
                    </a:cubicBezTo>
                    <a:cubicBezTo>
                      <a:pt x="3287949" y="156976"/>
                      <a:pt x="3287949" y="153798"/>
                      <a:pt x="3285814" y="150620"/>
                    </a:cubicBezTo>
                    <a:cubicBezTo>
                      <a:pt x="3285814" y="149561"/>
                      <a:pt x="3283680" y="148502"/>
                      <a:pt x="3281546" y="147442"/>
                    </a:cubicBezTo>
                    <a:cubicBezTo>
                      <a:pt x="3283680" y="146383"/>
                      <a:pt x="3285814" y="144265"/>
                      <a:pt x="3287949" y="145324"/>
                    </a:cubicBezTo>
                    <a:cubicBezTo>
                      <a:pt x="3298619" y="148502"/>
                      <a:pt x="3305021" y="141087"/>
                      <a:pt x="3312491" y="136850"/>
                    </a:cubicBezTo>
                    <a:cubicBezTo>
                      <a:pt x="3306088" y="128376"/>
                      <a:pt x="3299686" y="120961"/>
                      <a:pt x="3294351" y="112487"/>
                    </a:cubicBezTo>
                    <a:cubicBezTo>
                      <a:pt x="3302887" y="108250"/>
                      <a:pt x="3309290" y="106132"/>
                      <a:pt x="3315691" y="102954"/>
                    </a:cubicBezTo>
                    <a:cubicBezTo>
                      <a:pt x="3301820" y="79651"/>
                      <a:pt x="3301820" y="79651"/>
                      <a:pt x="3311424" y="70118"/>
                    </a:cubicBezTo>
                    <a:cubicBezTo>
                      <a:pt x="3311424" y="69059"/>
                      <a:pt x="3310356" y="67999"/>
                      <a:pt x="3310356" y="66940"/>
                    </a:cubicBezTo>
                    <a:cubicBezTo>
                      <a:pt x="3307155" y="67999"/>
                      <a:pt x="3302887" y="69059"/>
                      <a:pt x="3299686" y="71177"/>
                    </a:cubicBezTo>
                    <a:lnTo>
                      <a:pt x="3298619" y="70118"/>
                    </a:lnTo>
                    <a:cubicBezTo>
                      <a:pt x="3302887" y="65881"/>
                      <a:pt x="3307155" y="62703"/>
                      <a:pt x="3311424" y="58466"/>
                    </a:cubicBezTo>
                    <a:cubicBezTo>
                      <a:pt x="3311424" y="55288"/>
                      <a:pt x="3313558" y="47874"/>
                      <a:pt x="3311424" y="45755"/>
                    </a:cubicBezTo>
                    <a:cubicBezTo>
                      <a:pt x="3302887" y="38341"/>
                      <a:pt x="3312491" y="30926"/>
                      <a:pt x="3310356" y="23511"/>
                    </a:cubicBezTo>
                    <a:cubicBezTo>
                      <a:pt x="3309290" y="21393"/>
                      <a:pt x="3310356" y="16097"/>
                      <a:pt x="3309290" y="16097"/>
                    </a:cubicBezTo>
                    <a:cubicBezTo>
                      <a:pt x="3302887" y="12919"/>
                      <a:pt x="3295418" y="7623"/>
                      <a:pt x="3287949" y="7623"/>
                    </a:cubicBezTo>
                    <a:cubicBezTo>
                      <a:pt x="3270876" y="6563"/>
                      <a:pt x="3253803" y="8682"/>
                      <a:pt x="3236730" y="8682"/>
                    </a:cubicBezTo>
                    <a:lnTo>
                      <a:pt x="3182311" y="8682"/>
                    </a:lnTo>
                    <a:cubicBezTo>
                      <a:pt x="3169506" y="8682"/>
                      <a:pt x="3158836" y="5504"/>
                      <a:pt x="3146031" y="2327"/>
                    </a:cubicBezTo>
                    <a:cubicBezTo>
                      <a:pt x="3131093" y="-2332"/>
                      <a:pt x="3115087" y="1267"/>
                      <a:pt x="3099081" y="2327"/>
                    </a:cubicBezTo>
                    <a:cubicBezTo>
                      <a:pt x="3064936" y="3386"/>
                      <a:pt x="3030790" y="3386"/>
                      <a:pt x="2996645" y="4445"/>
                    </a:cubicBezTo>
                    <a:cubicBezTo>
                      <a:pt x="2980639" y="4445"/>
                      <a:pt x="2963566" y="6563"/>
                      <a:pt x="2947561" y="7623"/>
                    </a:cubicBezTo>
                    <a:cubicBezTo>
                      <a:pt x="2927287" y="8682"/>
                      <a:pt x="2907013" y="7623"/>
                      <a:pt x="2886739" y="8682"/>
                    </a:cubicBezTo>
                    <a:cubicBezTo>
                      <a:pt x="2865398" y="9741"/>
                      <a:pt x="2844057" y="11860"/>
                      <a:pt x="2822717" y="12919"/>
                    </a:cubicBezTo>
                    <a:cubicBezTo>
                      <a:pt x="2797108" y="13978"/>
                      <a:pt x="2771498" y="13978"/>
                      <a:pt x="2745889" y="15037"/>
                    </a:cubicBezTo>
                    <a:lnTo>
                      <a:pt x="2665861" y="18215"/>
                    </a:lnTo>
                    <a:cubicBezTo>
                      <a:pt x="2641319" y="19274"/>
                      <a:pt x="2617844" y="19274"/>
                      <a:pt x="2593302" y="19274"/>
                    </a:cubicBezTo>
                    <a:cubicBezTo>
                      <a:pt x="2575162" y="19274"/>
                      <a:pt x="2555955" y="20334"/>
                      <a:pt x="2537815" y="21393"/>
                    </a:cubicBezTo>
                    <a:lnTo>
                      <a:pt x="2483396" y="24571"/>
                    </a:lnTo>
                    <a:cubicBezTo>
                      <a:pt x="2470592" y="25630"/>
                      <a:pt x="2457787" y="25630"/>
                      <a:pt x="2443915" y="26689"/>
                    </a:cubicBezTo>
                    <a:cubicBezTo>
                      <a:pt x="2422574" y="27748"/>
                      <a:pt x="2401234" y="27748"/>
                      <a:pt x="2379893" y="28808"/>
                    </a:cubicBezTo>
                    <a:cubicBezTo>
                      <a:pt x="2355350" y="29867"/>
                      <a:pt x="2331876" y="31985"/>
                      <a:pt x="2308400" y="33044"/>
                    </a:cubicBezTo>
                    <a:cubicBezTo>
                      <a:pt x="2283859" y="35163"/>
                      <a:pt x="2260383" y="37281"/>
                      <a:pt x="2235842" y="39400"/>
                    </a:cubicBezTo>
                    <a:cubicBezTo>
                      <a:pt x="2226238" y="40459"/>
                      <a:pt x="2216635" y="40459"/>
                      <a:pt x="2205964" y="41518"/>
                    </a:cubicBezTo>
                    <a:lnTo>
                      <a:pt x="2175020" y="41518"/>
                    </a:lnTo>
                    <a:cubicBezTo>
                      <a:pt x="2139807" y="43637"/>
                      <a:pt x="2105662" y="46815"/>
                      <a:pt x="2070449" y="48933"/>
                    </a:cubicBezTo>
                    <a:cubicBezTo>
                      <a:pt x="2049109" y="49992"/>
                      <a:pt x="2026700" y="51052"/>
                      <a:pt x="2005360" y="53170"/>
                    </a:cubicBezTo>
                    <a:cubicBezTo>
                      <a:pt x="1992555" y="54229"/>
                      <a:pt x="1978683" y="56348"/>
                      <a:pt x="1965879" y="57407"/>
                    </a:cubicBezTo>
                    <a:lnTo>
                      <a:pt x="1879448" y="63762"/>
                    </a:lnTo>
                    <a:cubicBezTo>
                      <a:pt x="1861308" y="64822"/>
                      <a:pt x="1844236" y="69059"/>
                      <a:pt x="1827163" y="70118"/>
                    </a:cubicBezTo>
                    <a:cubicBezTo>
                      <a:pt x="1800487" y="72236"/>
                      <a:pt x="1772744" y="73296"/>
                      <a:pt x="1746067" y="75414"/>
                    </a:cubicBezTo>
                    <a:cubicBezTo>
                      <a:pt x="1739665" y="75414"/>
                      <a:pt x="1732196" y="76473"/>
                      <a:pt x="1725794" y="76473"/>
                    </a:cubicBezTo>
                    <a:cubicBezTo>
                      <a:pt x="1702319" y="78592"/>
                      <a:pt x="1679911" y="80710"/>
                      <a:pt x="1656436" y="82829"/>
                    </a:cubicBezTo>
                    <a:cubicBezTo>
                      <a:pt x="1643631" y="83888"/>
                      <a:pt x="1629760" y="86006"/>
                      <a:pt x="1616955" y="87066"/>
                    </a:cubicBezTo>
                    <a:cubicBezTo>
                      <a:pt x="1600949" y="88125"/>
                      <a:pt x="1584944" y="89184"/>
                      <a:pt x="1570005" y="90243"/>
                    </a:cubicBezTo>
                    <a:cubicBezTo>
                      <a:pt x="1540128" y="93421"/>
                      <a:pt x="1509183" y="96599"/>
                      <a:pt x="1479306" y="99777"/>
                    </a:cubicBezTo>
                    <a:cubicBezTo>
                      <a:pt x="1473971" y="100836"/>
                      <a:pt x="1469703" y="104014"/>
                      <a:pt x="1464367" y="104014"/>
                    </a:cubicBezTo>
                    <a:cubicBezTo>
                      <a:pt x="1439825" y="106132"/>
                      <a:pt x="1415283" y="106132"/>
                      <a:pt x="1391808" y="109310"/>
                    </a:cubicBezTo>
                    <a:cubicBezTo>
                      <a:pt x="1379004" y="111428"/>
                      <a:pt x="1365132" y="106132"/>
                      <a:pt x="1353395" y="116724"/>
                    </a:cubicBezTo>
                    <a:cubicBezTo>
                      <a:pt x="1349126" y="119902"/>
                      <a:pt x="1337389" y="114606"/>
                      <a:pt x="1329920" y="115665"/>
                    </a:cubicBezTo>
                    <a:cubicBezTo>
                      <a:pt x="1300042" y="118843"/>
                      <a:pt x="1270165" y="123080"/>
                      <a:pt x="1241355" y="126258"/>
                    </a:cubicBezTo>
                    <a:cubicBezTo>
                      <a:pt x="1217880" y="129435"/>
                      <a:pt x="1195472" y="131554"/>
                      <a:pt x="1171997" y="134731"/>
                    </a:cubicBezTo>
                    <a:cubicBezTo>
                      <a:pt x="1163460" y="135791"/>
                      <a:pt x="1154924" y="138968"/>
                      <a:pt x="1147455" y="140028"/>
                    </a:cubicBezTo>
                    <a:cubicBezTo>
                      <a:pt x="1126114" y="142146"/>
                      <a:pt x="1104773" y="144265"/>
                      <a:pt x="1084499" y="146383"/>
                    </a:cubicBezTo>
                    <a:cubicBezTo>
                      <a:pt x="1084499" y="150620"/>
                      <a:pt x="1084499" y="152739"/>
                      <a:pt x="1083432" y="154857"/>
                    </a:cubicBezTo>
                    <a:cubicBezTo>
                      <a:pt x="1081298" y="152739"/>
                      <a:pt x="1079164" y="149561"/>
                      <a:pt x="1077030" y="145324"/>
                    </a:cubicBezTo>
                    <a:cubicBezTo>
                      <a:pt x="1072762" y="156976"/>
                      <a:pt x="1064225" y="149561"/>
                      <a:pt x="1057823" y="150620"/>
                    </a:cubicBezTo>
                    <a:cubicBezTo>
                      <a:pt x="1046085" y="152739"/>
                      <a:pt x="1033281" y="155916"/>
                      <a:pt x="1021543" y="156976"/>
                    </a:cubicBezTo>
                    <a:cubicBezTo>
                      <a:pt x="1000203" y="160153"/>
                      <a:pt x="978862" y="162272"/>
                      <a:pt x="957521" y="164390"/>
                    </a:cubicBezTo>
                    <a:cubicBezTo>
                      <a:pt x="939381" y="166509"/>
                      <a:pt x="921241" y="170746"/>
                      <a:pt x="903101" y="173923"/>
                    </a:cubicBezTo>
                    <a:cubicBezTo>
                      <a:pt x="872157" y="179220"/>
                      <a:pt x="840146" y="182397"/>
                      <a:pt x="809201" y="187693"/>
                    </a:cubicBezTo>
                    <a:cubicBezTo>
                      <a:pt x="787860" y="190871"/>
                      <a:pt x="766520" y="196167"/>
                      <a:pt x="744112" y="199345"/>
                    </a:cubicBezTo>
                    <a:cubicBezTo>
                      <a:pt x="721704" y="203582"/>
                      <a:pt x="698229" y="206760"/>
                      <a:pt x="675821" y="210997"/>
                    </a:cubicBezTo>
                    <a:cubicBezTo>
                      <a:pt x="659815" y="214174"/>
                      <a:pt x="643809" y="218411"/>
                      <a:pt x="627804" y="221589"/>
                    </a:cubicBezTo>
                    <a:cubicBezTo>
                      <a:pt x="595792" y="226885"/>
                      <a:pt x="562714" y="232182"/>
                      <a:pt x="530702" y="237478"/>
                    </a:cubicBezTo>
                    <a:cubicBezTo>
                      <a:pt x="518965" y="239596"/>
                      <a:pt x="508294" y="243833"/>
                      <a:pt x="496557" y="245952"/>
                    </a:cubicBezTo>
                    <a:cubicBezTo>
                      <a:pt x="476283" y="250189"/>
                      <a:pt x="456009" y="252307"/>
                      <a:pt x="435735" y="256544"/>
                    </a:cubicBezTo>
                    <a:cubicBezTo>
                      <a:pt x="420797" y="259722"/>
                      <a:pt x="406925" y="265018"/>
                      <a:pt x="393054" y="267136"/>
                    </a:cubicBezTo>
                    <a:cubicBezTo>
                      <a:pt x="363176" y="273492"/>
                      <a:pt x="333299" y="277729"/>
                      <a:pt x="303422" y="283025"/>
                    </a:cubicBezTo>
                    <a:cubicBezTo>
                      <a:pt x="290617" y="285144"/>
                      <a:pt x="277813" y="289380"/>
                      <a:pt x="265008" y="292558"/>
                    </a:cubicBezTo>
                    <a:cubicBezTo>
                      <a:pt x="244734" y="297854"/>
                      <a:pt x="223393" y="302091"/>
                      <a:pt x="203119" y="307388"/>
                    </a:cubicBezTo>
                    <a:cubicBezTo>
                      <a:pt x="197784" y="308447"/>
                      <a:pt x="192449" y="311625"/>
                      <a:pt x="186047" y="312684"/>
                    </a:cubicBezTo>
                    <a:cubicBezTo>
                      <a:pt x="179644" y="313743"/>
                      <a:pt x="173242" y="313743"/>
                      <a:pt x="166840" y="314802"/>
                    </a:cubicBezTo>
                    <a:cubicBezTo>
                      <a:pt x="154035" y="317980"/>
                      <a:pt x="141231" y="321158"/>
                      <a:pt x="129493" y="324335"/>
                    </a:cubicBezTo>
                    <a:cubicBezTo>
                      <a:pt x="103884" y="330691"/>
                      <a:pt x="91080" y="332809"/>
                      <a:pt x="79342" y="339165"/>
                    </a:cubicBezTo>
                    <a:cubicBezTo>
                      <a:pt x="68672" y="344461"/>
                      <a:pt x="53733" y="343402"/>
                      <a:pt x="49465" y="360350"/>
                    </a:cubicBezTo>
                    <a:cubicBezTo>
                      <a:pt x="47331" y="365646"/>
                      <a:pt x="41995" y="368823"/>
                      <a:pt x="51599" y="370942"/>
                    </a:cubicBezTo>
                    <a:cubicBezTo>
                      <a:pt x="52666" y="370942"/>
                      <a:pt x="54800" y="374120"/>
                      <a:pt x="53733" y="375179"/>
                    </a:cubicBezTo>
                    <a:cubicBezTo>
                      <a:pt x="51599" y="381534"/>
                      <a:pt x="49465" y="387890"/>
                      <a:pt x="47331" y="396364"/>
                    </a:cubicBezTo>
                    <a:cubicBezTo>
                      <a:pt x="47331" y="396364"/>
                      <a:pt x="49465" y="397423"/>
                      <a:pt x="51599" y="399541"/>
                    </a:cubicBezTo>
                    <a:cubicBezTo>
                      <a:pt x="45197" y="405897"/>
                      <a:pt x="45197" y="429200"/>
                      <a:pt x="49465" y="436615"/>
                    </a:cubicBezTo>
                    <a:cubicBezTo>
                      <a:pt x="51599" y="440852"/>
                      <a:pt x="52666" y="446148"/>
                      <a:pt x="53733" y="451444"/>
                    </a:cubicBezTo>
                    <a:cubicBezTo>
                      <a:pt x="40928" y="454622"/>
                      <a:pt x="55867" y="462037"/>
                      <a:pt x="51599" y="466274"/>
                    </a:cubicBezTo>
                    <a:cubicBezTo>
                      <a:pt x="53733" y="466274"/>
                      <a:pt x="55867" y="466274"/>
                      <a:pt x="59068" y="467333"/>
                    </a:cubicBezTo>
                    <a:cubicBezTo>
                      <a:pt x="56934" y="470510"/>
                      <a:pt x="54800" y="472629"/>
                      <a:pt x="53733" y="473688"/>
                    </a:cubicBezTo>
                    <a:cubicBezTo>
                      <a:pt x="55867" y="475807"/>
                      <a:pt x="59068" y="476866"/>
                      <a:pt x="61202" y="478984"/>
                    </a:cubicBezTo>
                    <a:cubicBezTo>
                      <a:pt x="49465" y="494873"/>
                      <a:pt x="49465" y="502288"/>
                      <a:pt x="63336" y="516058"/>
                    </a:cubicBezTo>
                    <a:cubicBezTo>
                      <a:pt x="64403" y="517117"/>
                      <a:pt x="66538" y="519236"/>
                      <a:pt x="66538" y="520295"/>
                    </a:cubicBezTo>
                    <a:cubicBezTo>
                      <a:pt x="63336" y="531946"/>
                      <a:pt x="64403" y="542539"/>
                      <a:pt x="71873" y="552072"/>
                    </a:cubicBezTo>
                    <a:cubicBezTo>
                      <a:pt x="71873" y="552072"/>
                      <a:pt x="70806" y="555250"/>
                      <a:pt x="68672" y="557368"/>
                    </a:cubicBezTo>
                    <a:cubicBezTo>
                      <a:pt x="71873" y="556309"/>
                      <a:pt x="74007" y="555250"/>
                      <a:pt x="76141" y="555250"/>
                    </a:cubicBezTo>
                    <a:lnTo>
                      <a:pt x="72940" y="574316"/>
                    </a:lnTo>
                    <a:lnTo>
                      <a:pt x="84677" y="574316"/>
                    </a:lnTo>
                    <a:cubicBezTo>
                      <a:pt x="87878" y="578553"/>
                      <a:pt x="91080" y="581731"/>
                      <a:pt x="91080" y="582790"/>
                    </a:cubicBezTo>
                    <a:cubicBezTo>
                      <a:pt x="94281" y="579612"/>
                      <a:pt x="96415" y="578553"/>
                      <a:pt x="97482" y="577494"/>
                    </a:cubicBezTo>
                    <a:cubicBezTo>
                      <a:pt x="102817" y="585968"/>
                      <a:pt x="107085" y="592323"/>
                      <a:pt x="110286" y="598678"/>
                    </a:cubicBezTo>
                    <a:cubicBezTo>
                      <a:pt x="109219" y="606093"/>
                      <a:pt x="107085" y="612449"/>
                      <a:pt x="106018" y="616686"/>
                    </a:cubicBezTo>
                    <a:cubicBezTo>
                      <a:pt x="100683" y="616686"/>
                      <a:pt x="95348" y="615626"/>
                      <a:pt x="92147" y="617745"/>
                    </a:cubicBezTo>
                    <a:cubicBezTo>
                      <a:pt x="88946" y="619863"/>
                      <a:pt x="88946" y="625159"/>
                      <a:pt x="86811" y="628337"/>
                    </a:cubicBezTo>
                    <a:cubicBezTo>
                      <a:pt x="86811" y="629396"/>
                      <a:pt x="94281" y="643167"/>
                      <a:pt x="93214" y="644226"/>
                    </a:cubicBezTo>
                    <a:cubicBezTo>
                      <a:pt x="92147" y="651640"/>
                      <a:pt x="90013" y="659055"/>
                      <a:pt x="88946" y="667529"/>
                    </a:cubicBezTo>
                    <a:cubicBezTo>
                      <a:pt x="93214" y="670707"/>
                      <a:pt x="98549" y="674944"/>
                      <a:pt x="102817" y="678121"/>
                    </a:cubicBezTo>
                    <a:cubicBezTo>
                      <a:pt x="95348" y="682358"/>
                      <a:pt x="90013" y="686595"/>
                      <a:pt x="84677" y="689773"/>
                    </a:cubicBezTo>
                    <a:cubicBezTo>
                      <a:pt x="86811" y="690832"/>
                      <a:pt x="87878" y="691892"/>
                      <a:pt x="90013" y="692951"/>
                    </a:cubicBezTo>
                    <a:cubicBezTo>
                      <a:pt x="91080" y="697188"/>
                      <a:pt x="93214" y="701425"/>
                      <a:pt x="93214" y="705662"/>
                    </a:cubicBezTo>
                    <a:cubicBezTo>
                      <a:pt x="93214" y="709899"/>
                      <a:pt x="90013" y="717313"/>
                      <a:pt x="92147" y="718373"/>
                    </a:cubicBezTo>
                    <a:cubicBezTo>
                      <a:pt x="101750" y="723669"/>
                      <a:pt x="96415" y="739557"/>
                      <a:pt x="109219" y="741676"/>
                    </a:cubicBezTo>
                    <a:cubicBezTo>
                      <a:pt x="110286" y="741676"/>
                      <a:pt x="110286" y="743794"/>
                      <a:pt x="112421" y="745913"/>
                    </a:cubicBezTo>
                    <a:cubicBezTo>
                      <a:pt x="109219" y="745913"/>
                      <a:pt x="107085" y="745913"/>
                      <a:pt x="102817" y="746972"/>
                    </a:cubicBezTo>
                    <a:cubicBezTo>
                      <a:pt x="114555" y="755446"/>
                      <a:pt x="111353" y="762861"/>
                      <a:pt x="107085" y="769216"/>
                    </a:cubicBezTo>
                    <a:cubicBezTo>
                      <a:pt x="102817" y="770275"/>
                      <a:pt x="99616" y="771335"/>
                      <a:pt x="96415" y="772394"/>
                    </a:cubicBezTo>
                    <a:cubicBezTo>
                      <a:pt x="97482" y="774512"/>
                      <a:pt x="97482" y="775572"/>
                      <a:pt x="98549" y="777690"/>
                    </a:cubicBezTo>
                    <a:cubicBezTo>
                      <a:pt x="99616" y="778749"/>
                      <a:pt x="104951" y="792519"/>
                      <a:pt x="104951" y="794638"/>
                    </a:cubicBezTo>
                    <a:cubicBezTo>
                      <a:pt x="102817" y="799934"/>
                      <a:pt x="101750" y="805230"/>
                      <a:pt x="100683" y="810526"/>
                    </a:cubicBezTo>
                    <a:cubicBezTo>
                      <a:pt x="107085" y="810526"/>
                      <a:pt x="112421" y="811586"/>
                      <a:pt x="114555" y="811586"/>
                    </a:cubicBezTo>
                    <a:cubicBezTo>
                      <a:pt x="112421" y="812645"/>
                      <a:pt x="109219" y="814763"/>
                      <a:pt x="107085" y="815823"/>
                    </a:cubicBezTo>
                    <a:cubicBezTo>
                      <a:pt x="108152" y="817941"/>
                      <a:pt x="109219" y="820060"/>
                      <a:pt x="111353" y="821119"/>
                    </a:cubicBezTo>
                    <a:cubicBezTo>
                      <a:pt x="119890" y="820060"/>
                      <a:pt x="128426" y="819000"/>
                      <a:pt x="138030" y="817941"/>
                    </a:cubicBezTo>
                    <a:cubicBezTo>
                      <a:pt x="136963" y="823237"/>
                      <a:pt x="135896" y="827474"/>
                      <a:pt x="133761" y="831711"/>
                    </a:cubicBezTo>
                    <a:cubicBezTo>
                      <a:pt x="139097" y="831711"/>
                      <a:pt x="145499" y="832771"/>
                      <a:pt x="150834" y="832771"/>
                    </a:cubicBezTo>
                    <a:lnTo>
                      <a:pt x="150834" y="838067"/>
                    </a:lnTo>
                    <a:cubicBezTo>
                      <a:pt x="143365" y="839126"/>
                      <a:pt x="135896" y="841244"/>
                      <a:pt x="129493" y="842304"/>
                    </a:cubicBezTo>
                    <a:cubicBezTo>
                      <a:pt x="156169" y="855015"/>
                      <a:pt x="180711" y="843363"/>
                      <a:pt x="209522" y="839126"/>
                    </a:cubicBezTo>
                    <a:cubicBezTo>
                      <a:pt x="214857" y="844422"/>
                      <a:pt x="220192" y="840185"/>
                      <a:pt x="224460" y="831711"/>
                    </a:cubicBezTo>
                    <a:cubicBezTo>
                      <a:pt x="229796" y="839126"/>
                      <a:pt x="234064" y="837007"/>
                      <a:pt x="244734" y="822178"/>
                    </a:cubicBezTo>
                    <a:cubicBezTo>
                      <a:pt x="245801" y="822178"/>
                      <a:pt x="246868" y="823237"/>
                      <a:pt x="247935" y="823237"/>
                    </a:cubicBezTo>
                    <a:cubicBezTo>
                      <a:pt x="246868" y="827474"/>
                      <a:pt x="244734" y="830652"/>
                      <a:pt x="243667" y="834889"/>
                    </a:cubicBezTo>
                    <a:cubicBezTo>
                      <a:pt x="250069" y="832771"/>
                      <a:pt x="255405" y="831711"/>
                      <a:pt x="261807" y="829593"/>
                    </a:cubicBezTo>
                    <a:lnTo>
                      <a:pt x="284215" y="826415"/>
                    </a:lnTo>
                    <a:cubicBezTo>
                      <a:pt x="295952" y="824297"/>
                      <a:pt x="307690" y="823237"/>
                      <a:pt x="318360" y="821119"/>
                    </a:cubicBezTo>
                    <a:cubicBezTo>
                      <a:pt x="322628" y="820060"/>
                      <a:pt x="326897" y="816882"/>
                      <a:pt x="331165" y="815823"/>
                    </a:cubicBezTo>
                    <a:cubicBezTo>
                      <a:pt x="335433" y="814763"/>
                      <a:pt x="341835" y="811586"/>
                      <a:pt x="343969" y="813704"/>
                    </a:cubicBezTo>
                    <a:cubicBezTo>
                      <a:pt x="352506" y="821119"/>
                      <a:pt x="359975" y="829593"/>
                      <a:pt x="368511" y="837007"/>
                    </a:cubicBezTo>
                    <a:cubicBezTo>
                      <a:pt x="369579" y="834889"/>
                      <a:pt x="370646" y="831711"/>
                      <a:pt x="370646" y="831711"/>
                    </a:cubicBezTo>
                    <a:cubicBezTo>
                      <a:pt x="378115" y="833830"/>
                      <a:pt x="383450" y="834889"/>
                      <a:pt x="390919" y="837007"/>
                    </a:cubicBezTo>
                    <a:cubicBezTo>
                      <a:pt x="391986" y="840185"/>
                      <a:pt x="394121" y="844422"/>
                      <a:pt x="394121" y="846541"/>
                    </a:cubicBezTo>
                    <a:cubicBezTo>
                      <a:pt x="405858" y="847600"/>
                      <a:pt x="415461" y="848659"/>
                      <a:pt x="423998" y="849718"/>
                    </a:cubicBezTo>
                    <a:cubicBezTo>
                      <a:pt x="423998" y="850778"/>
                      <a:pt x="425065" y="851837"/>
                      <a:pt x="425065" y="852896"/>
                    </a:cubicBezTo>
                    <a:lnTo>
                      <a:pt x="405858" y="859251"/>
                    </a:lnTo>
                    <a:cubicBezTo>
                      <a:pt x="404791" y="856074"/>
                      <a:pt x="403724" y="855015"/>
                      <a:pt x="401590" y="849718"/>
                    </a:cubicBezTo>
                    <a:cubicBezTo>
                      <a:pt x="402657" y="861370"/>
                      <a:pt x="403724" y="868785"/>
                      <a:pt x="403724" y="878318"/>
                    </a:cubicBezTo>
                    <a:cubicBezTo>
                      <a:pt x="413327" y="870903"/>
                      <a:pt x="426132" y="879377"/>
                      <a:pt x="432534" y="866666"/>
                    </a:cubicBezTo>
                    <a:cubicBezTo>
                      <a:pt x="432534" y="865607"/>
                      <a:pt x="436802" y="865607"/>
                      <a:pt x="437869" y="866666"/>
                    </a:cubicBezTo>
                    <a:cubicBezTo>
                      <a:pt x="446406" y="867725"/>
                      <a:pt x="454942" y="868785"/>
                      <a:pt x="463479" y="870903"/>
                    </a:cubicBezTo>
                    <a:cubicBezTo>
                      <a:pt x="462412" y="868785"/>
                      <a:pt x="462412" y="866666"/>
                      <a:pt x="461344" y="864548"/>
                    </a:cubicBezTo>
                    <a:cubicBezTo>
                      <a:pt x="466680" y="865607"/>
                      <a:pt x="470948" y="866666"/>
                      <a:pt x="474149" y="867725"/>
                    </a:cubicBezTo>
                    <a:cubicBezTo>
                      <a:pt x="474149" y="868785"/>
                      <a:pt x="475216" y="869844"/>
                      <a:pt x="475216" y="870903"/>
                    </a:cubicBezTo>
                    <a:cubicBezTo>
                      <a:pt x="467747" y="875140"/>
                      <a:pt x="460277" y="880436"/>
                      <a:pt x="452808" y="884673"/>
                    </a:cubicBezTo>
                    <a:cubicBezTo>
                      <a:pt x="441071" y="892088"/>
                      <a:pt x="430400" y="901621"/>
                      <a:pt x="418663" y="904799"/>
                    </a:cubicBezTo>
                    <a:cubicBezTo>
                      <a:pt x="398389" y="909036"/>
                      <a:pt x="378115" y="916450"/>
                      <a:pt x="356774" y="917510"/>
                    </a:cubicBezTo>
                    <a:lnTo>
                      <a:pt x="351439" y="917510"/>
                    </a:lnTo>
                    <a:cubicBezTo>
                      <a:pt x="329031" y="921747"/>
                      <a:pt x="307690" y="925984"/>
                      <a:pt x="285282" y="930221"/>
                    </a:cubicBezTo>
                    <a:cubicBezTo>
                      <a:pt x="282081" y="931280"/>
                      <a:pt x="279947" y="932339"/>
                      <a:pt x="276746" y="932339"/>
                    </a:cubicBezTo>
                    <a:cubicBezTo>
                      <a:pt x="262874" y="934457"/>
                      <a:pt x="249002" y="935517"/>
                      <a:pt x="236198" y="937635"/>
                    </a:cubicBezTo>
                    <a:cubicBezTo>
                      <a:pt x="222326" y="940813"/>
                      <a:pt x="207388" y="942931"/>
                      <a:pt x="193516" y="948228"/>
                    </a:cubicBezTo>
                    <a:cubicBezTo>
                      <a:pt x="182846" y="951405"/>
                      <a:pt x="168974" y="950346"/>
                      <a:pt x="164706" y="960939"/>
                    </a:cubicBezTo>
                    <a:cubicBezTo>
                      <a:pt x="160438" y="960939"/>
                      <a:pt x="156169" y="959879"/>
                      <a:pt x="154035" y="960939"/>
                    </a:cubicBezTo>
                    <a:cubicBezTo>
                      <a:pt x="138030" y="967294"/>
                      <a:pt x="122024" y="973649"/>
                      <a:pt x="107085" y="981064"/>
                    </a:cubicBezTo>
                    <a:cubicBezTo>
                      <a:pt x="101750" y="985301"/>
                      <a:pt x="97482" y="987420"/>
                      <a:pt x="95348" y="991656"/>
                    </a:cubicBezTo>
                    <a:cubicBezTo>
                      <a:pt x="94281" y="994834"/>
                      <a:pt x="97482" y="1000130"/>
                      <a:pt x="98549" y="1002249"/>
                    </a:cubicBezTo>
                    <a:cubicBezTo>
                      <a:pt x="96415" y="1003308"/>
                      <a:pt x="92147" y="1004367"/>
                      <a:pt x="92147" y="1005427"/>
                    </a:cubicBezTo>
                    <a:cubicBezTo>
                      <a:pt x="92147" y="1011782"/>
                      <a:pt x="92147" y="1018137"/>
                      <a:pt x="94281" y="1023434"/>
                    </a:cubicBezTo>
                    <a:cubicBezTo>
                      <a:pt x="97482" y="1030848"/>
                      <a:pt x="107085" y="1037204"/>
                      <a:pt x="96415" y="1046737"/>
                    </a:cubicBezTo>
                    <a:cubicBezTo>
                      <a:pt x="94281" y="1047796"/>
                      <a:pt x="96415" y="1053092"/>
                      <a:pt x="96415" y="1057329"/>
                    </a:cubicBezTo>
                    <a:cubicBezTo>
                      <a:pt x="99616" y="1056270"/>
                      <a:pt x="101750" y="1056270"/>
                      <a:pt x="104951" y="1056270"/>
                    </a:cubicBezTo>
                    <a:cubicBezTo>
                      <a:pt x="94281" y="1074277"/>
                      <a:pt x="94281" y="1080633"/>
                      <a:pt x="104951" y="1083810"/>
                    </a:cubicBezTo>
                    <a:cubicBezTo>
                      <a:pt x="104951" y="1090166"/>
                      <a:pt x="102817" y="1096521"/>
                      <a:pt x="104951" y="1100758"/>
                    </a:cubicBezTo>
                    <a:cubicBezTo>
                      <a:pt x="111353" y="1111351"/>
                      <a:pt x="119890" y="1121943"/>
                      <a:pt x="127359" y="1131476"/>
                    </a:cubicBezTo>
                    <a:cubicBezTo>
                      <a:pt x="126292" y="1132535"/>
                      <a:pt x="124158" y="1133595"/>
                      <a:pt x="123091" y="1133595"/>
                    </a:cubicBezTo>
                    <a:cubicBezTo>
                      <a:pt x="127359" y="1138891"/>
                      <a:pt x="131627" y="1144187"/>
                      <a:pt x="134828" y="1147365"/>
                    </a:cubicBezTo>
                    <a:cubicBezTo>
                      <a:pt x="130560" y="1153720"/>
                      <a:pt x="127359" y="1159016"/>
                      <a:pt x="123091" y="1164313"/>
                    </a:cubicBezTo>
                    <a:cubicBezTo>
                      <a:pt x="128426" y="1166431"/>
                      <a:pt x="131627" y="1167490"/>
                      <a:pt x="135896" y="1168549"/>
                    </a:cubicBezTo>
                    <a:cubicBezTo>
                      <a:pt x="128426" y="1170668"/>
                      <a:pt x="122024" y="1172786"/>
                      <a:pt x="112421" y="1177023"/>
                    </a:cubicBezTo>
                    <a:cubicBezTo>
                      <a:pt x="130560" y="1181260"/>
                      <a:pt x="131627" y="1193971"/>
                      <a:pt x="133761" y="1206682"/>
                    </a:cubicBezTo>
                    <a:cubicBezTo>
                      <a:pt x="133761" y="1207741"/>
                      <a:pt x="139097" y="1208801"/>
                      <a:pt x="142298" y="1209860"/>
                    </a:cubicBezTo>
                    <a:cubicBezTo>
                      <a:pt x="142298" y="1211978"/>
                      <a:pt x="140164" y="1215156"/>
                      <a:pt x="141231" y="1217275"/>
                    </a:cubicBezTo>
                    <a:cubicBezTo>
                      <a:pt x="145499" y="1222571"/>
                      <a:pt x="152968" y="1225748"/>
                      <a:pt x="154035" y="1232104"/>
                    </a:cubicBezTo>
                    <a:cubicBezTo>
                      <a:pt x="160438" y="1250111"/>
                      <a:pt x="172175" y="1246933"/>
                      <a:pt x="184980" y="1242696"/>
                    </a:cubicBezTo>
                    <a:lnTo>
                      <a:pt x="191382" y="1252229"/>
                    </a:lnTo>
                    <a:cubicBezTo>
                      <a:pt x="193516" y="1251170"/>
                      <a:pt x="195650" y="1249052"/>
                      <a:pt x="196717" y="1247992"/>
                    </a:cubicBezTo>
                    <a:cubicBezTo>
                      <a:pt x="197784" y="1254348"/>
                      <a:pt x="208455" y="1261763"/>
                      <a:pt x="211656" y="1257526"/>
                    </a:cubicBezTo>
                    <a:cubicBezTo>
                      <a:pt x="219125" y="1246933"/>
                      <a:pt x="227661" y="1253289"/>
                      <a:pt x="236198" y="1254348"/>
                    </a:cubicBezTo>
                    <a:cubicBezTo>
                      <a:pt x="240466" y="1255407"/>
                      <a:pt x="246868" y="1256466"/>
                      <a:pt x="249002" y="1254348"/>
                    </a:cubicBezTo>
                    <a:cubicBezTo>
                      <a:pt x="254338" y="1249052"/>
                      <a:pt x="270343" y="1254348"/>
                      <a:pt x="266075" y="1239519"/>
                    </a:cubicBezTo>
                    <a:cubicBezTo>
                      <a:pt x="265008" y="1236341"/>
                      <a:pt x="260740" y="1233163"/>
                      <a:pt x="256472" y="1229985"/>
                    </a:cubicBezTo>
                    <a:lnTo>
                      <a:pt x="287416" y="1229985"/>
                    </a:lnTo>
                    <a:cubicBezTo>
                      <a:pt x="288483" y="1233163"/>
                      <a:pt x="288483" y="1237400"/>
                      <a:pt x="289550" y="1240578"/>
                    </a:cubicBezTo>
                    <a:cubicBezTo>
                      <a:pt x="284215" y="1241637"/>
                      <a:pt x="278880" y="1242696"/>
                      <a:pt x="273544" y="1244815"/>
                    </a:cubicBezTo>
                    <a:cubicBezTo>
                      <a:pt x="273544" y="1245874"/>
                      <a:pt x="274611" y="1246933"/>
                      <a:pt x="274611" y="1249052"/>
                    </a:cubicBezTo>
                    <a:cubicBezTo>
                      <a:pt x="276746" y="1249052"/>
                      <a:pt x="279947" y="1247992"/>
                      <a:pt x="282081" y="1247992"/>
                    </a:cubicBezTo>
                    <a:cubicBezTo>
                      <a:pt x="290617" y="1251170"/>
                      <a:pt x="302355" y="1242696"/>
                      <a:pt x="309824" y="1253289"/>
                    </a:cubicBezTo>
                    <a:cubicBezTo>
                      <a:pt x="323696" y="1272355"/>
                      <a:pt x="348238" y="1277651"/>
                      <a:pt x="370646" y="1267059"/>
                    </a:cubicBezTo>
                    <a:cubicBezTo>
                      <a:pt x="372780" y="1266000"/>
                      <a:pt x="377048" y="1269177"/>
                      <a:pt x="380249" y="1270236"/>
                    </a:cubicBezTo>
                    <a:cubicBezTo>
                      <a:pt x="381316" y="1270236"/>
                      <a:pt x="381316" y="1270236"/>
                      <a:pt x="382383" y="1271296"/>
                    </a:cubicBezTo>
                    <a:cubicBezTo>
                      <a:pt x="383450" y="1269177"/>
                      <a:pt x="383450" y="1267059"/>
                      <a:pt x="383450" y="1268118"/>
                    </a:cubicBezTo>
                    <a:cubicBezTo>
                      <a:pt x="390919" y="1268118"/>
                      <a:pt x="398389" y="1270236"/>
                      <a:pt x="405858" y="1269177"/>
                    </a:cubicBezTo>
                    <a:cubicBezTo>
                      <a:pt x="417596" y="1268118"/>
                      <a:pt x="429333" y="1263881"/>
                      <a:pt x="441071" y="1262822"/>
                    </a:cubicBezTo>
                    <a:cubicBezTo>
                      <a:pt x="459210" y="1260703"/>
                      <a:pt x="477350" y="1260703"/>
                      <a:pt x="495490" y="1256466"/>
                    </a:cubicBezTo>
                    <a:cubicBezTo>
                      <a:pt x="502959" y="1254348"/>
                      <a:pt x="508294" y="1255407"/>
                      <a:pt x="513630" y="1257526"/>
                    </a:cubicBezTo>
                    <a:cubicBezTo>
                      <a:pt x="480551" y="1271296"/>
                      <a:pt x="447473" y="1285066"/>
                      <a:pt x="414394" y="1297777"/>
                    </a:cubicBezTo>
                    <a:cubicBezTo>
                      <a:pt x="414394" y="1298836"/>
                      <a:pt x="415461" y="1299895"/>
                      <a:pt x="415461" y="1300954"/>
                    </a:cubicBezTo>
                    <a:cubicBezTo>
                      <a:pt x="417596" y="1300954"/>
                      <a:pt x="419730" y="1302014"/>
                      <a:pt x="423998" y="1303073"/>
                    </a:cubicBezTo>
                    <a:cubicBezTo>
                      <a:pt x="416529" y="1306251"/>
                      <a:pt x="413327" y="1307310"/>
                      <a:pt x="407992" y="1309428"/>
                    </a:cubicBezTo>
                    <a:cubicBezTo>
                      <a:pt x="417596" y="1315784"/>
                      <a:pt x="404791" y="1323198"/>
                      <a:pt x="410126" y="1331672"/>
                    </a:cubicBezTo>
                    <a:cubicBezTo>
                      <a:pt x="414394" y="1340146"/>
                      <a:pt x="411193" y="1352857"/>
                      <a:pt x="430400" y="1349680"/>
                    </a:cubicBezTo>
                    <a:cubicBezTo>
                      <a:pt x="411193" y="1359213"/>
                      <a:pt x="410126" y="1372983"/>
                      <a:pt x="422931" y="1387812"/>
                    </a:cubicBezTo>
                    <a:cubicBezTo>
                      <a:pt x="425065" y="1389931"/>
                      <a:pt x="426132" y="1394168"/>
                      <a:pt x="425065" y="1396286"/>
                    </a:cubicBezTo>
                    <a:cubicBezTo>
                      <a:pt x="422931" y="1403701"/>
                      <a:pt x="419730" y="1410056"/>
                      <a:pt x="417596" y="1415352"/>
                    </a:cubicBezTo>
                    <a:cubicBezTo>
                      <a:pt x="410126" y="1415352"/>
                      <a:pt x="405858" y="1414293"/>
                      <a:pt x="401590" y="1414293"/>
                    </a:cubicBezTo>
                    <a:cubicBezTo>
                      <a:pt x="390919" y="1415352"/>
                      <a:pt x="380249" y="1417471"/>
                      <a:pt x="369579" y="1419589"/>
                    </a:cubicBezTo>
                    <a:cubicBezTo>
                      <a:pt x="335433" y="1425945"/>
                      <a:pt x="300221" y="1432300"/>
                      <a:pt x="266075" y="1438656"/>
                    </a:cubicBezTo>
                    <a:cubicBezTo>
                      <a:pt x="237265" y="1443952"/>
                      <a:pt x="209522" y="1454544"/>
                      <a:pt x="180711" y="1456663"/>
                    </a:cubicBezTo>
                    <a:cubicBezTo>
                      <a:pt x="160438" y="1457722"/>
                      <a:pt x="142298" y="1468314"/>
                      <a:pt x="123091" y="1469374"/>
                    </a:cubicBezTo>
                    <a:cubicBezTo>
                      <a:pt x="110286" y="1470433"/>
                      <a:pt x="97482" y="1475729"/>
                      <a:pt x="85744" y="1481025"/>
                    </a:cubicBezTo>
                    <a:cubicBezTo>
                      <a:pt x="79342" y="1483144"/>
                      <a:pt x="74007" y="1488440"/>
                      <a:pt x="68672" y="1491618"/>
                    </a:cubicBezTo>
                    <a:cubicBezTo>
                      <a:pt x="67605" y="1491618"/>
                      <a:pt x="64403" y="1490558"/>
                      <a:pt x="63336" y="1491618"/>
                    </a:cubicBezTo>
                    <a:cubicBezTo>
                      <a:pt x="54800" y="1495854"/>
                      <a:pt x="47331" y="1500092"/>
                      <a:pt x="38794" y="1503269"/>
                    </a:cubicBezTo>
                    <a:cubicBezTo>
                      <a:pt x="32392" y="1506447"/>
                      <a:pt x="27057" y="1509625"/>
                      <a:pt x="20655" y="1512802"/>
                    </a:cubicBezTo>
                    <a:cubicBezTo>
                      <a:pt x="20655" y="1513862"/>
                      <a:pt x="21722" y="1514921"/>
                      <a:pt x="21722" y="1515980"/>
                    </a:cubicBezTo>
                    <a:cubicBezTo>
                      <a:pt x="19588" y="1515980"/>
                      <a:pt x="16386" y="1514921"/>
                      <a:pt x="13185" y="1513862"/>
                    </a:cubicBezTo>
                    <a:cubicBezTo>
                      <a:pt x="14252" y="1520217"/>
                      <a:pt x="15319" y="1524454"/>
                      <a:pt x="16386" y="1529750"/>
                    </a:cubicBezTo>
                    <a:cubicBezTo>
                      <a:pt x="15319" y="1529750"/>
                      <a:pt x="15319" y="1529750"/>
                      <a:pt x="14252" y="1530809"/>
                    </a:cubicBezTo>
                    <a:cubicBezTo>
                      <a:pt x="13185" y="1528691"/>
                      <a:pt x="12118" y="1526573"/>
                      <a:pt x="11051" y="1525513"/>
                    </a:cubicBezTo>
                    <a:cubicBezTo>
                      <a:pt x="636" y="1536106"/>
                      <a:pt x="-6984" y="1545639"/>
                      <a:pt x="9984" y="1551994"/>
                    </a:cubicBezTo>
                    <a:cubicBezTo>
                      <a:pt x="8917" y="1557290"/>
                      <a:pt x="8917" y="1561528"/>
                      <a:pt x="8917" y="1564705"/>
                    </a:cubicBezTo>
                    <a:lnTo>
                      <a:pt x="12118" y="1586949"/>
                    </a:lnTo>
                    <a:cubicBezTo>
                      <a:pt x="13185" y="1596482"/>
                      <a:pt x="11051" y="1606016"/>
                      <a:pt x="22789" y="1609193"/>
                    </a:cubicBezTo>
                    <a:cubicBezTo>
                      <a:pt x="19588" y="1614490"/>
                      <a:pt x="19588" y="1638852"/>
                      <a:pt x="23856" y="1639911"/>
                    </a:cubicBezTo>
                    <a:cubicBezTo>
                      <a:pt x="31325" y="1643089"/>
                      <a:pt x="33459" y="1652622"/>
                      <a:pt x="39861" y="1656859"/>
                    </a:cubicBezTo>
                    <a:cubicBezTo>
                      <a:pt x="40928" y="1657918"/>
                      <a:pt x="41995" y="1660037"/>
                      <a:pt x="41995" y="1660037"/>
                    </a:cubicBezTo>
                    <a:cubicBezTo>
                      <a:pt x="33459" y="1669570"/>
                      <a:pt x="46264" y="1665333"/>
                      <a:pt x="48398" y="1669570"/>
                    </a:cubicBezTo>
                    <a:cubicBezTo>
                      <a:pt x="46264" y="1674866"/>
                      <a:pt x="41995" y="1680162"/>
                      <a:pt x="40928" y="1686518"/>
                    </a:cubicBezTo>
                    <a:cubicBezTo>
                      <a:pt x="39861" y="1692873"/>
                      <a:pt x="40928" y="1698169"/>
                      <a:pt x="50532" y="1694992"/>
                    </a:cubicBezTo>
                    <a:cubicBezTo>
                      <a:pt x="49465" y="1704525"/>
                      <a:pt x="48398" y="1712999"/>
                      <a:pt x="47331" y="1722532"/>
                    </a:cubicBezTo>
                    <a:cubicBezTo>
                      <a:pt x="48398" y="1722532"/>
                      <a:pt x="49465" y="1721473"/>
                      <a:pt x="49465" y="1721473"/>
                    </a:cubicBezTo>
                    <a:cubicBezTo>
                      <a:pt x="52666" y="1728887"/>
                      <a:pt x="54800" y="1735243"/>
                      <a:pt x="58001" y="1741598"/>
                    </a:cubicBezTo>
                    <a:cubicBezTo>
                      <a:pt x="63336" y="1741598"/>
                      <a:pt x="68672" y="1742657"/>
                      <a:pt x="75074" y="1743717"/>
                    </a:cubicBezTo>
                    <a:lnTo>
                      <a:pt x="75074" y="1746894"/>
                    </a:lnTo>
                    <a:cubicBezTo>
                      <a:pt x="71873" y="1747954"/>
                      <a:pt x="68672" y="1749013"/>
                      <a:pt x="65470" y="1750072"/>
                    </a:cubicBezTo>
                    <a:cubicBezTo>
                      <a:pt x="66538" y="1751131"/>
                      <a:pt x="68672" y="1751131"/>
                      <a:pt x="68672" y="1751131"/>
                    </a:cubicBezTo>
                    <a:cubicBezTo>
                      <a:pt x="69739" y="1767020"/>
                      <a:pt x="83610" y="1764901"/>
                      <a:pt x="93214" y="1769138"/>
                    </a:cubicBezTo>
                    <a:cubicBezTo>
                      <a:pt x="97482" y="1771257"/>
                      <a:pt x="102817" y="1772316"/>
                      <a:pt x="106018" y="1771257"/>
                    </a:cubicBezTo>
                    <a:cubicBezTo>
                      <a:pt x="112420" y="1768079"/>
                      <a:pt x="116689" y="1769138"/>
                      <a:pt x="116689" y="1775494"/>
                    </a:cubicBezTo>
                    <a:cubicBezTo>
                      <a:pt x="116689" y="1778672"/>
                      <a:pt x="114555" y="1782908"/>
                      <a:pt x="113488" y="1785027"/>
                    </a:cubicBezTo>
                    <a:cubicBezTo>
                      <a:pt x="120957" y="1785027"/>
                      <a:pt x="132694" y="1788205"/>
                      <a:pt x="139097" y="1783968"/>
                    </a:cubicBezTo>
                    <a:cubicBezTo>
                      <a:pt x="154035" y="1774435"/>
                      <a:pt x="167907" y="1782908"/>
                      <a:pt x="181778" y="1779731"/>
                    </a:cubicBezTo>
                    <a:cubicBezTo>
                      <a:pt x="189248" y="1777612"/>
                      <a:pt x="195650" y="1777612"/>
                      <a:pt x="206321" y="1775494"/>
                    </a:cubicBezTo>
                    <a:cubicBezTo>
                      <a:pt x="211656" y="1779731"/>
                      <a:pt x="216991" y="1778672"/>
                      <a:pt x="218058" y="1773376"/>
                    </a:cubicBezTo>
                    <a:cubicBezTo>
                      <a:pt x="226594" y="1773376"/>
                      <a:pt x="234064" y="1773376"/>
                      <a:pt x="241533" y="1772316"/>
                    </a:cubicBezTo>
                    <a:cubicBezTo>
                      <a:pt x="253271" y="1770198"/>
                      <a:pt x="263941" y="1767020"/>
                      <a:pt x="275678" y="1765961"/>
                    </a:cubicBezTo>
                    <a:cubicBezTo>
                      <a:pt x="283148" y="1764901"/>
                      <a:pt x="291684" y="1767020"/>
                      <a:pt x="300221" y="1765961"/>
                    </a:cubicBezTo>
                    <a:cubicBezTo>
                      <a:pt x="304489" y="1764901"/>
                      <a:pt x="307690" y="1758546"/>
                      <a:pt x="311958" y="1755368"/>
                    </a:cubicBezTo>
                    <a:cubicBezTo>
                      <a:pt x="316226" y="1765961"/>
                      <a:pt x="324763" y="1767020"/>
                      <a:pt x="338634" y="1759605"/>
                    </a:cubicBezTo>
                    <a:cubicBezTo>
                      <a:pt x="333299" y="1755368"/>
                      <a:pt x="326897" y="1752191"/>
                      <a:pt x="321561" y="1749013"/>
                    </a:cubicBezTo>
                    <a:cubicBezTo>
                      <a:pt x="326897" y="1746894"/>
                      <a:pt x="331165" y="1743717"/>
                      <a:pt x="335433" y="1742657"/>
                    </a:cubicBezTo>
                    <a:cubicBezTo>
                      <a:pt x="339701" y="1742657"/>
                      <a:pt x="342902" y="1743717"/>
                      <a:pt x="346104" y="1743717"/>
                    </a:cubicBezTo>
                    <a:cubicBezTo>
                      <a:pt x="349305" y="1743717"/>
                      <a:pt x="352506" y="1743717"/>
                      <a:pt x="355707" y="1742657"/>
                    </a:cubicBezTo>
                    <a:cubicBezTo>
                      <a:pt x="358908" y="1741598"/>
                      <a:pt x="361042" y="1740539"/>
                      <a:pt x="363176" y="1738421"/>
                    </a:cubicBezTo>
                    <a:cubicBezTo>
                      <a:pt x="363176" y="1741598"/>
                      <a:pt x="364243" y="1745835"/>
                      <a:pt x="364243" y="1749013"/>
                    </a:cubicBezTo>
                    <a:cubicBezTo>
                      <a:pt x="364243" y="1752191"/>
                      <a:pt x="362109" y="1755368"/>
                      <a:pt x="361042" y="1758546"/>
                    </a:cubicBezTo>
                    <a:cubicBezTo>
                      <a:pt x="364243" y="1758546"/>
                      <a:pt x="367444" y="1758546"/>
                      <a:pt x="371713" y="1757487"/>
                    </a:cubicBezTo>
                    <a:cubicBezTo>
                      <a:pt x="375981" y="1763842"/>
                      <a:pt x="364243" y="1777612"/>
                      <a:pt x="380249" y="1778672"/>
                    </a:cubicBezTo>
                    <a:cubicBezTo>
                      <a:pt x="379182" y="1782908"/>
                      <a:pt x="378115" y="1786086"/>
                      <a:pt x="377048" y="1790323"/>
                    </a:cubicBezTo>
                    <a:cubicBezTo>
                      <a:pt x="383450" y="1790323"/>
                      <a:pt x="389852" y="1791382"/>
                      <a:pt x="399456" y="1792442"/>
                    </a:cubicBezTo>
                    <a:cubicBezTo>
                      <a:pt x="395188" y="1797738"/>
                      <a:pt x="391986" y="1801975"/>
                      <a:pt x="387718" y="1806212"/>
                    </a:cubicBezTo>
                    <a:cubicBezTo>
                      <a:pt x="390919" y="1805153"/>
                      <a:pt x="394121" y="1805153"/>
                      <a:pt x="400523" y="1804093"/>
                    </a:cubicBezTo>
                    <a:cubicBezTo>
                      <a:pt x="386651" y="1816804"/>
                      <a:pt x="401590" y="1817864"/>
                      <a:pt x="406925" y="1825278"/>
                    </a:cubicBezTo>
                    <a:cubicBezTo>
                      <a:pt x="410126" y="1816804"/>
                      <a:pt x="412260" y="1811508"/>
                      <a:pt x="413327" y="1807271"/>
                    </a:cubicBezTo>
                    <a:cubicBezTo>
                      <a:pt x="418663" y="1812567"/>
                      <a:pt x="425065" y="1818923"/>
                      <a:pt x="431467" y="1826337"/>
                    </a:cubicBezTo>
                    <a:cubicBezTo>
                      <a:pt x="432534" y="1826337"/>
                      <a:pt x="434668" y="1824219"/>
                      <a:pt x="435735" y="1825278"/>
                    </a:cubicBezTo>
                    <a:cubicBezTo>
                      <a:pt x="447473" y="1830574"/>
                      <a:pt x="452808" y="1825278"/>
                      <a:pt x="457076" y="1814686"/>
                    </a:cubicBezTo>
                    <a:cubicBezTo>
                      <a:pt x="458143" y="1812567"/>
                      <a:pt x="463479" y="1811508"/>
                      <a:pt x="464546" y="1810449"/>
                    </a:cubicBezTo>
                    <a:cubicBezTo>
                      <a:pt x="462412" y="1816804"/>
                      <a:pt x="459210" y="1823160"/>
                      <a:pt x="456009" y="1830574"/>
                    </a:cubicBezTo>
                    <a:cubicBezTo>
                      <a:pt x="443205" y="1832693"/>
                      <a:pt x="428266" y="1835871"/>
                      <a:pt x="413327" y="1839048"/>
                    </a:cubicBezTo>
                    <a:cubicBezTo>
                      <a:pt x="399456" y="1842226"/>
                      <a:pt x="385584" y="1847522"/>
                      <a:pt x="370646" y="1849641"/>
                    </a:cubicBezTo>
                    <a:cubicBezTo>
                      <a:pt x="350372" y="1852818"/>
                      <a:pt x="330098" y="1854937"/>
                      <a:pt x="308757" y="1858115"/>
                    </a:cubicBezTo>
                    <a:cubicBezTo>
                      <a:pt x="284215" y="1862352"/>
                      <a:pt x="259673" y="1866588"/>
                      <a:pt x="235131" y="1871885"/>
                    </a:cubicBezTo>
                    <a:cubicBezTo>
                      <a:pt x="214857" y="1876122"/>
                      <a:pt x="195650" y="1882477"/>
                      <a:pt x="175376" y="1886714"/>
                    </a:cubicBezTo>
                    <a:cubicBezTo>
                      <a:pt x="161505" y="1889892"/>
                      <a:pt x="147633" y="1890951"/>
                      <a:pt x="134828" y="1896247"/>
                    </a:cubicBezTo>
                    <a:cubicBezTo>
                      <a:pt x="122024" y="1901543"/>
                      <a:pt x="103884" y="1900484"/>
                      <a:pt x="99616" y="1918491"/>
                    </a:cubicBezTo>
                    <a:cubicBezTo>
                      <a:pt x="92147" y="1914254"/>
                      <a:pt x="86811" y="1916373"/>
                      <a:pt x="85744" y="1923787"/>
                    </a:cubicBezTo>
                    <a:cubicBezTo>
                      <a:pt x="85744" y="1925906"/>
                      <a:pt x="84677" y="1928024"/>
                      <a:pt x="82543" y="1928024"/>
                    </a:cubicBezTo>
                    <a:cubicBezTo>
                      <a:pt x="70806" y="1931202"/>
                      <a:pt x="74007" y="1937558"/>
                      <a:pt x="79342" y="1943913"/>
                    </a:cubicBezTo>
                    <a:cubicBezTo>
                      <a:pt x="85744" y="1951328"/>
                      <a:pt x="85744" y="1958742"/>
                      <a:pt x="84677" y="1967216"/>
                    </a:cubicBezTo>
                    <a:cubicBezTo>
                      <a:pt x="82543" y="1978868"/>
                      <a:pt x="80409" y="1991579"/>
                      <a:pt x="78275" y="2003231"/>
                    </a:cubicBezTo>
                    <a:cubicBezTo>
                      <a:pt x="78275" y="2006408"/>
                      <a:pt x="81476" y="2009586"/>
                      <a:pt x="83610" y="2012763"/>
                    </a:cubicBezTo>
                    <a:lnTo>
                      <a:pt x="86811" y="2019119"/>
                    </a:lnTo>
                    <a:lnTo>
                      <a:pt x="86811" y="2037126"/>
                    </a:lnTo>
                    <a:cubicBezTo>
                      <a:pt x="91080" y="2037126"/>
                      <a:pt x="96415" y="2036067"/>
                      <a:pt x="101750" y="2036067"/>
                    </a:cubicBezTo>
                    <a:cubicBezTo>
                      <a:pt x="101750" y="2036067"/>
                      <a:pt x="101750" y="2037126"/>
                      <a:pt x="102817" y="2037126"/>
                    </a:cubicBezTo>
                    <a:cubicBezTo>
                      <a:pt x="99616" y="2038185"/>
                      <a:pt x="97482" y="2039245"/>
                      <a:pt x="94281" y="2041363"/>
                    </a:cubicBezTo>
                    <a:cubicBezTo>
                      <a:pt x="100683" y="2048778"/>
                      <a:pt x="88945" y="2067844"/>
                      <a:pt x="114555" y="2063607"/>
                    </a:cubicBezTo>
                    <a:cubicBezTo>
                      <a:pt x="107085" y="2069962"/>
                      <a:pt x="102817" y="2074199"/>
                      <a:pt x="99616" y="2076318"/>
                    </a:cubicBezTo>
                    <a:cubicBezTo>
                      <a:pt x="101750" y="2081614"/>
                      <a:pt x="103884" y="2084792"/>
                      <a:pt x="104951" y="2087970"/>
                    </a:cubicBezTo>
                    <a:cubicBezTo>
                      <a:pt x="100683" y="2091147"/>
                      <a:pt x="97482" y="2094325"/>
                      <a:pt x="94281" y="2096444"/>
                    </a:cubicBezTo>
                    <a:cubicBezTo>
                      <a:pt x="98549" y="2100681"/>
                      <a:pt x="102817" y="2103858"/>
                      <a:pt x="104951" y="2107036"/>
                    </a:cubicBezTo>
                    <a:cubicBezTo>
                      <a:pt x="109219" y="2102799"/>
                      <a:pt x="113488" y="2098562"/>
                      <a:pt x="117756" y="2098562"/>
                    </a:cubicBezTo>
                    <a:cubicBezTo>
                      <a:pt x="122024" y="2098562"/>
                      <a:pt x="127359" y="2105977"/>
                      <a:pt x="132694" y="2110214"/>
                    </a:cubicBezTo>
                    <a:cubicBezTo>
                      <a:pt x="132694" y="2111273"/>
                      <a:pt x="129493" y="2112332"/>
                      <a:pt x="128426" y="2112332"/>
                    </a:cubicBezTo>
                    <a:cubicBezTo>
                      <a:pt x="120957" y="2103858"/>
                      <a:pt x="113488" y="2102799"/>
                      <a:pt x="106018" y="2112332"/>
                    </a:cubicBezTo>
                    <a:cubicBezTo>
                      <a:pt x="106018" y="2112332"/>
                      <a:pt x="104951" y="2112332"/>
                      <a:pt x="104951" y="2111273"/>
                    </a:cubicBezTo>
                    <a:cubicBezTo>
                      <a:pt x="104951" y="2110214"/>
                      <a:pt x="104951" y="2110214"/>
                      <a:pt x="103884" y="2109154"/>
                    </a:cubicBezTo>
                    <a:cubicBezTo>
                      <a:pt x="99616" y="2113391"/>
                      <a:pt x="100683" y="2116569"/>
                      <a:pt x="106018" y="2119747"/>
                    </a:cubicBezTo>
                    <a:cubicBezTo>
                      <a:pt x="113488" y="2123984"/>
                      <a:pt x="112420" y="2127162"/>
                      <a:pt x="108152" y="2132458"/>
                    </a:cubicBezTo>
                    <a:cubicBezTo>
                      <a:pt x="110286" y="2133517"/>
                      <a:pt x="113488" y="2135635"/>
                      <a:pt x="113488" y="2136695"/>
                    </a:cubicBezTo>
                    <a:cubicBezTo>
                      <a:pt x="113488" y="2141991"/>
                      <a:pt x="124158" y="2145169"/>
                      <a:pt x="115622" y="2151524"/>
                    </a:cubicBezTo>
                    <a:cubicBezTo>
                      <a:pt x="119890" y="2156820"/>
                      <a:pt x="122024" y="2162116"/>
                      <a:pt x="131627" y="2164235"/>
                    </a:cubicBezTo>
                    <a:cubicBezTo>
                      <a:pt x="140164" y="2166353"/>
                      <a:pt x="142298" y="2162116"/>
                      <a:pt x="147633" y="2161057"/>
                    </a:cubicBezTo>
                    <a:cubicBezTo>
                      <a:pt x="152968" y="2159998"/>
                      <a:pt x="159371" y="2163176"/>
                      <a:pt x="164706" y="2164235"/>
                    </a:cubicBezTo>
                    <a:cubicBezTo>
                      <a:pt x="166840" y="2164235"/>
                      <a:pt x="168974" y="2161057"/>
                      <a:pt x="168974" y="2159998"/>
                    </a:cubicBezTo>
                    <a:cubicBezTo>
                      <a:pt x="176443" y="2161057"/>
                      <a:pt x="183913" y="2163176"/>
                      <a:pt x="190315" y="2162116"/>
                    </a:cubicBezTo>
                    <a:cubicBezTo>
                      <a:pt x="199918" y="2161057"/>
                      <a:pt x="205253" y="2164235"/>
                      <a:pt x="206321" y="2172709"/>
                    </a:cubicBezTo>
                    <a:cubicBezTo>
                      <a:pt x="207388" y="2182242"/>
                      <a:pt x="212723" y="2183301"/>
                      <a:pt x="220192" y="2182242"/>
                    </a:cubicBezTo>
                    <a:cubicBezTo>
                      <a:pt x="226594" y="2181183"/>
                      <a:pt x="231930" y="2179064"/>
                      <a:pt x="238332" y="2178005"/>
                    </a:cubicBezTo>
                    <a:cubicBezTo>
                      <a:pt x="235131" y="2174827"/>
                      <a:pt x="230863" y="2171649"/>
                      <a:pt x="225527" y="2167413"/>
                    </a:cubicBezTo>
                    <a:cubicBezTo>
                      <a:pt x="230863" y="2166353"/>
                      <a:pt x="236198" y="2164235"/>
                      <a:pt x="240466" y="2164235"/>
                    </a:cubicBezTo>
                    <a:cubicBezTo>
                      <a:pt x="249002" y="2163176"/>
                      <a:pt x="256472" y="2162116"/>
                      <a:pt x="265008" y="2162116"/>
                    </a:cubicBezTo>
                    <a:cubicBezTo>
                      <a:pt x="268209" y="2162116"/>
                      <a:pt x="271410" y="2164235"/>
                      <a:pt x="274611" y="2167413"/>
                    </a:cubicBezTo>
                    <a:cubicBezTo>
                      <a:pt x="260740" y="2167413"/>
                      <a:pt x="247935" y="2167413"/>
                      <a:pt x="238332" y="2178005"/>
                    </a:cubicBezTo>
                    <a:cubicBezTo>
                      <a:pt x="241533" y="2179064"/>
                      <a:pt x="245801" y="2180123"/>
                      <a:pt x="249002" y="2180123"/>
                    </a:cubicBezTo>
                    <a:cubicBezTo>
                      <a:pt x="267142" y="2179064"/>
                      <a:pt x="286349" y="2178005"/>
                      <a:pt x="304489" y="2176946"/>
                    </a:cubicBezTo>
                    <a:cubicBezTo>
                      <a:pt x="322628" y="2175887"/>
                      <a:pt x="339701" y="2173768"/>
                      <a:pt x="358908" y="2172709"/>
                    </a:cubicBezTo>
                    <a:cubicBezTo>
                      <a:pt x="364243" y="2194953"/>
                      <a:pt x="369579" y="2216137"/>
                      <a:pt x="373847" y="2237322"/>
                    </a:cubicBezTo>
                    <a:cubicBezTo>
                      <a:pt x="371713" y="2238382"/>
                      <a:pt x="369579" y="2239441"/>
                      <a:pt x="367444" y="2239441"/>
                    </a:cubicBezTo>
                    <a:cubicBezTo>
                      <a:pt x="370646" y="2243678"/>
                      <a:pt x="374914" y="2247915"/>
                      <a:pt x="375981" y="2252152"/>
                    </a:cubicBezTo>
                    <a:cubicBezTo>
                      <a:pt x="377048" y="2258507"/>
                      <a:pt x="375981" y="2264863"/>
                      <a:pt x="375981" y="2269100"/>
                    </a:cubicBezTo>
                    <a:cubicBezTo>
                      <a:pt x="383450" y="2271218"/>
                      <a:pt x="387718" y="2272277"/>
                      <a:pt x="393054" y="2273336"/>
                    </a:cubicBezTo>
                    <a:cubicBezTo>
                      <a:pt x="391986" y="2273336"/>
                      <a:pt x="390919" y="2274396"/>
                      <a:pt x="388785" y="2274396"/>
                    </a:cubicBezTo>
                    <a:cubicBezTo>
                      <a:pt x="389852" y="2281811"/>
                      <a:pt x="391986" y="2290284"/>
                      <a:pt x="393054" y="2300877"/>
                    </a:cubicBezTo>
                    <a:lnTo>
                      <a:pt x="410126" y="2300877"/>
                    </a:lnTo>
                    <a:cubicBezTo>
                      <a:pt x="413327" y="2300877"/>
                      <a:pt x="416529" y="2302995"/>
                      <a:pt x="417596" y="2304054"/>
                    </a:cubicBezTo>
                    <a:cubicBezTo>
                      <a:pt x="421864" y="2316765"/>
                      <a:pt x="431467" y="2321002"/>
                      <a:pt x="444272" y="2317825"/>
                    </a:cubicBezTo>
                    <a:cubicBezTo>
                      <a:pt x="449607" y="2316765"/>
                      <a:pt x="456009" y="2316765"/>
                      <a:pt x="461344" y="2316765"/>
                    </a:cubicBezTo>
                    <a:lnTo>
                      <a:pt x="474149" y="2316765"/>
                    </a:lnTo>
                    <a:cubicBezTo>
                      <a:pt x="478417" y="2316765"/>
                      <a:pt x="482685" y="2315706"/>
                      <a:pt x="486954" y="2314647"/>
                    </a:cubicBezTo>
                    <a:cubicBezTo>
                      <a:pt x="488021" y="2311469"/>
                      <a:pt x="488021" y="2308292"/>
                      <a:pt x="489088" y="2304054"/>
                    </a:cubicBezTo>
                    <a:cubicBezTo>
                      <a:pt x="492289" y="2304054"/>
                      <a:pt x="494423" y="2302995"/>
                      <a:pt x="497624" y="2302995"/>
                    </a:cubicBezTo>
                    <a:cubicBezTo>
                      <a:pt x="517898" y="2300877"/>
                      <a:pt x="539239" y="2297699"/>
                      <a:pt x="560580" y="2295580"/>
                    </a:cubicBezTo>
                    <a:cubicBezTo>
                      <a:pt x="560580" y="2295580"/>
                      <a:pt x="561647" y="2297699"/>
                      <a:pt x="562714" y="2300877"/>
                    </a:cubicBezTo>
                    <a:cubicBezTo>
                      <a:pt x="559513" y="2301936"/>
                      <a:pt x="557379" y="2302995"/>
                      <a:pt x="555244" y="2304054"/>
                    </a:cubicBezTo>
                    <a:cubicBezTo>
                      <a:pt x="563781" y="2312528"/>
                      <a:pt x="575518" y="2313588"/>
                      <a:pt x="582988" y="2307232"/>
                    </a:cubicBezTo>
                    <a:cubicBezTo>
                      <a:pt x="578719" y="2304054"/>
                      <a:pt x="575518" y="2301936"/>
                      <a:pt x="570183" y="2298758"/>
                    </a:cubicBezTo>
                    <a:lnTo>
                      <a:pt x="573384" y="2295580"/>
                    </a:lnTo>
                    <a:lnTo>
                      <a:pt x="581921" y="2295580"/>
                    </a:lnTo>
                    <a:lnTo>
                      <a:pt x="581921" y="2294521"/>
                    </a:lnTo>
                    <a:cubicBezTo>
                      <a:pt x="586189" y="2295580"/>
                      <a:pt x="589390" y="2297699"/>
                      <a:pt x="593658" y="2294521"/>
                    </a:cubicBezTo>
                    <a:lnTo>
                      <a:pt x="597926" y="2294521"/>
                    </a:lnTo>
                    <a:lnTo>
                      <a:pt x="635273" y="2296640"/>
                    </a:lnTo>
                    <a:cubicBezTo>
                      <a:pt x="639541" y="2296640"/>
                      <a:pt x="641675" y="2295580"/>
                      <a:pt x="643809" y="2293462"/>
                    </a:cubicBezTo>
                    <a:cubicBezTo>
                      <a:pt x="649144" y="2301936"/>
                      <a:pt x="653413" y="2309351"/>
                      <a:pt x="658748" y="2318884"/>
                    </a:cubicBezTo>
                    <a:cubicBezTo>
                      <a:pt x="657681" y="2318884"/>
                      <a:pt x="655547" y="2319943"/>
                      <a:pt x="653413" y="2319943"/>
                    </a:cubicBezTo>
                    <a:cubicBezTo>
                      <a:pt x="667284" y="2342187"/>
                      <a:pt x="675821" y="2365490"/>
                      <a:pt x="663016" y="2390912"/>
                    </a:cubicBezTo>
                    <a:cubicBezTo>
                      <a:pt x="664083" y="2399386"/>
                      <a:pt x="666217" y="2407860"/>
                      <a:pt x="667284" y="2418452"/>
                    </a:cubicBezTo>
                    <a:lnTo>
                      <a:pt x="677955" y="2418452"/>
                    </a:lnTo>
                    <a:cubicBezTo>
                      <a:pt x="675821" y="2423749"/>
                      <a:pt x="673687" y="2426926"/>
                      <a:pt x="672619" y="2430104"/>
                    </a:cubicBezTo>
                    <a:cubicBezTo>
                      <a:pt x="672619" y="2435400"/>
                      <a:pt x="684357" y="2437519"/>
                      <a:pt x="675821" y="2444933"/>
                    </a:cubicBezTo>
                    <a:lnTo>
                      <a:pt x="677955" y="2449170"/>
                    </a:lnTo>
                    <a:cubicBezTo>
                      <a:pt x="688625" y="2462940"/>
                      <a:pt x="700363" y="2475651"/>
                      <a:pt x="712100" y="2491540"/>
                    </a:cubicBezTo>
                    <a:cubicBezTo>
                      <a:pt x="703564" y="2495777"/>
                      <a:pt x="696095" y="2500014"/>
                      <a:pt x="686491" y="2504251"/>
                    </a:cubicBezTo>
                    <a:cubicBezTo>
                      <a:pt x="696095" y="2505310"/>
                      <a:pt x="697162" y="2510606"/>
                      <a:pt x="693960" y="2518021"/>
                    </a:cubicBezTo>
                    <a:cubicBezTo>
                      <a:pt x="692893" y="2520139"/>
                      <a:pt x="695027" y="2525436"/>
                      <a:pt x="696095" y="2526495"/>
                    </a:cubicBezTo>
                    <a:cubicBezTo>
                      <a:pt x="707832" y="2529673"/>
                      <a:pt x="718502" y="2541324"/>
                      <a:pt x="732374" y="2537087"/>
                    </a:cubicBezTo>
                    <a:cubicBezTo>
                      <a:pt x="732374" y="2539206"/>
                      <a:pt x="731307" y="2542383"/>
                      <a:pt x="730240" y="2543443"/>
                    </a:cubicBezTo>
                    <a:cubicBezTo>
                      <a:pt x="721704" y="2547680"/>
                      <a:pt x="713167" y="2550857"/>
                      <a:pt x="704631" y="2555094"/>
                    </a:cubicBezTo>
                    <a:lnTo>
                      <a:pt x="717435" y="2561450"/>
                    </a:lnTo>
                    <a:cubicBezTo>
                      <a:pt x="719570" y="2558272"/>
                      <a:pt x="720637" y="2555094"/>
                      <a:pt x="722771" y="2551917"/>
                    </a:cubicBezTo>
                    <a:cubicBezTo>
                      <a:pt x="729173" y="2555094"/>
                      <a:pt x="734508" y="2557213"/>
                      <a:pt x="740910" y="2560390"/>
                    </a:cubicBezTo>
                    <a:cubicBezTo>
                      <a:pt x="737709" y="2562509"/>
                      <a:pt x="735575" y="2563568"/>
                      <a:pt x="733441" y="2564627"/>
                    </a:cubicBezTo>
                    <a:cubicBezTo>
                      <a:pt x="735575" y="2565687"/>
                      <a:pt x="737709" y="2567805"/>
                      <a:pt x="740910" y="2568864"/>
                    </a:cubicBezTo>
                    <a:cubicBezTo>
                      <a:pt x="744112" y="2570134"/>
                      <a:pt x="747313" y="2568864"/>
                      <a:pt x="749447" y="2570134"/>
                    </a:cubicBezTo>
                    <a:cubicBezTo>
                      <a:pt x="754782" y="2564627"/>
                      <a:pt x="759050" y="2558272"/>
                      <a:pt x="764385" y="2555094"/>
                    </a:cubicBezTo>
                    <a:cubicBezTo>
                      <a:pt x="770788" y="2551917"/>
                      <a:pt x="944716" y="2533910"/>
                      <a:pt x="951118" y="2532850"/>
                    </a:cubicBezTo>
                    <a:cubicBezTo>
                      <a:pt x="959655" y="2531791"/>
                      <a:pt x="969258" y="2532850"/>
                      <a:pt x="977795" y="2533910"/>
                    </a:cubicBezTo>
                    <a:lnTo>
                      <a:pt x="955387" y="2543443"/>
                    </a:lnTo>
                    <a:lnTo>
                      <a:pt x="958588" y="2549798"/>
                    </a:lnTo>
                    <a:cubicBezTo>
                      <a:pt x="969258" y="2548739"/>
                      <a:pt x="977795" y="2548739"/>
                      <a:pt x="986331" y="2546620"/>
                    </a:cubicBezTo>
                    <a:cubicBezTo>
                      <a:pt x="991666" y="2545561"/>
                      <a:pt x="1000203" y="2546620"/>
                      <a:pt x="1001270" y="2538146"/>
                    </a:cubicBezTo>
                    <a:cubicBezTo>
                      <a:pt x="1008739" y="2543443"/>
                      <a:pt x="1016208" y="2544502"/>
                      <a:pt x="1025812" y="2540265"/>
                    </a:cubicBezTo>
                    <a:cubicBezTo>
                      <a:pt x="1031147" y="2538146"/>
                      <a:pt x="1037549" y="2538146"/>
                      <a:pt x="1042884" y="2537087"/>
                    </a:cubicBezTo>
                    <a:cubicBezTo>
                      <a:pt x="1055689" y="2536028"/>
                      <a:pt x="1068493" y="2534969"/>
                      <a:pt x="1081298" y="2532850"/>
                    </a:cubicBezTo>
                    <a:lnTo>
                      <a:pt x="1094102" y="2532850"/>
                    </a:lnTo>
                    <a:cubicBezTo>
                      <a:pt x="1095170" y="2530732"/>
                      <a:pt x="1095170" y="2527554"/>
                      <a:pt x="1095170" y="2527554"/>
                    </a:cubicBezTo>
                    <a:cubicBezTo>
                      <a:pt x="1106907" y="2527554"/>
                      <a:pt x="1116511" y="2528613"/>
                      <a:pt x="1127181" y="2528613"/>
                    </a:cubicBezTo>
                    <a:cubicBezTo>
                      <a:pt x="1138919" y="2528613"/>
                      <a:pt x="1144254" y="2521199"/>
                      <a:pt x="1139986" y="2509547"/>
                    </a:cubicBezTo>
                    <a:cubicBezTo>
                      <a:pt x="1143187" y="2509547"/>
                      <a:pt x="1147455" y="2510606"/>
                      <a:pt x="1149589" y="2510606"/>
                    </a:cubicBezTo>
                    <a:cubicBezTo>
                      <a:pt x="1150656" y="2514843"/>
                      <a:pt x="1149589" y="2520139"/>
                      <a:pt x="1151723" y="2521199"/>
                    </a:cubicBezTo>
                    <a:cubicBezTo>
                      <a:pt x="1154924" y="2523317"/>
                      <a:pt x="1160259" y="2523317"/>
                      <a:pt x="1164528" y="2522258"/>
                    </a:cubicBezTo>
                    <a:cubicBezTo>
                      <a:pt x="1169863" y="2521199"/>
                      <a:pt x="1176265" y="2515902"/>
                      <a:pt x="1178399" y="2518021"/>
                    </a:cubicBezTo>
                    <a:cubicBezTo>
                      <a:pt x="1189070" y="2526495"/>
                      <a:pt x="1196539" y="2519080"/>
                      <a:pt x="1201874" y="2514843"/>
                    </a:cubicBezTo>
                    <a:cubicBezTo>
                      <a:pt x="1206142" y="2515902"/>
                      <a:pt x="1208276" y="2519080"/>
                      <a:pt x="1210410" y="2518021"/>
                    </a:cubicBezTo>
                    <a:cubicBezTo>
                      <a:pt x="1215746" y="2516962"/>
                      <a:pt x="1222148" y="2515902"/>
                      <a:pt x="1227483" y="2514843"/>
                    </a:cubicBezTo>
                    <a:cubicBezTo>
                      <a:pt x="1239221" y="2511666"/>
                      <a:pt x="1252025" y="2509547"/>
                      <a:pt x="1263763" y="2509547"/>
                    </a:cubicBezTo>
                    <a:cubicBezTo>
                      <a:pt x="1279768" y="2508488"/>
                      <a:pt x="1294707" y="2504251"/>
                      <a:pt x="1310713" y="2503192"/>
                    </a:cubicBezTo>
                    <a:cubicBezTo>
                      <a:pt x="1318182" y="2502132"/>
                      <a:pt x="1325652" y="2504251"/>
                      <a:pt x="1333121" y="2505310"/>
                    </a:cubicBezTo>
                    <a:cubicBezTo>
                      <a:pt x="1335255" y="2505310"/>
                      <a:pt x="1338456" y="2505310"/>
                      <a:pt x="1338456" y="2504251"/>
                    </a:cubicBezTo>
                    <a:cubicBezTo>
                      <a:pt x="1338456" y="2493659"/>
                      <a:pt x="1355529" y="2498955"/>
                      <a:pt x="1353395" y="2487303"/>
                    </a:cubicBezTo>
                    <a:cubicBezTo>
                      <a:pt x="1355529" y="2488362"/>
                      <a:pt x="1357663" y="2488362"/>
                      <a:pt x="1358730" y="2490481"/>
                    </a:cubicBezTo>
                    <a:cubicBezTo>
                      <a:pt x="1361931" y="2493659"/>
                      <a:pt x="1364065" y="2496836"/>
                      <a:pt x="1367266" y="2500014"/>
                    </a:cubicBezTo>
                    <a:cubicBezTo>
                      <a:pt x="1367266" y="2495777"/>
                      <a:pt x="1367266" y="2492599"/>
                      <a:pt x="1366199" y="2488362"/>
                    </a:cubicBezTo>
                    <a:cubicBezTo>
                      <a:pt x="1376870" y="2493659"/>
                      <a:pt x="1387540" y="2498955"/>
                      <a:pt x="1395009" y="2503192"/>
                    </a:cubicBezTo>
                    <a:cubicBezTo>
                      <a:pt x="1402479" y="2497895"/>
                      <a:pt x="1408881" y="2495777"/>
                      <a:pt x="1413149" y="2490481"/>
                    </a:cubicBezTo>
                    <a:cubicBezTo>
                      <a:pt x="1417417" y="2484125"/>
                      <a:pt x="1416350" y="2483066"/>
                      <a:pt x="1423820" y="2488362"/>
                    </a:cubicBezTo>
                    <a:cubicBezTo>
                      <a:pt x="1422753" y="2489421"/>
                      <a:pt x="1420618" y="2490481"/>
                      <a:pt x="1418484" y="2492599"/>
                    </a:cubicBezTo>
                    <a:cubicBezTo>
                      <a:pt x="1431289" y="2489421"/>
                      <a:pt x="1443027" y="2483066"/>
                      <a:pt x="1455831" y="2484125"/>
                    </a:cubicBezTo>
                    <a:cubicBezTo>
                      <a:pt x="1468636" y="2484125"/>
                      <a:pt x="1481440" y="2486244"/>
                      <a:pt x="1493178" y="2478829"/>
                    </a:cubicBezTo>
                    <a:cubicBezTo>
                      <a:pt x="1494245" y="2482007"/>
                      <a:pt x="1494245" y="2485185"/>
                      <a:pt x="1496379" y="2486244"/>
                    </a:cubicBezTo>
                    <a:cubicBezTo>
                      <a:pt x="1499580" y="2488362"/>
                      <a:pt x="1504915" y="2489421"/>
                      <a:pt x="1505982" y="2488362"/>
                    </a:cubicBezTo>
                    <a:cubicBezTo>
                      <a:pt x="1512384" y="2478829"/>
                      <a:pt x="1523055" y="2479888"/>
                      <a:pt x="1529457" y="2485185"/>
                    </a:cubicBezTo>
                    <a:cubicBezTo>
                      <a:pt x="1537993" y="2491540"/>
                      <a:pt x="1543329" y="2486244"/>
                      <a:pt x="1550798" y="2485185"/>
                    </a:cubicBezTo>
                    <a:cubicBezTo>
                      <a:pt x="1544396" y="2482007"/>
                      <a:pt x="1539061" y="2478829"/>
                      <a:pt x="1533725" y="2476711"/>
                    </a:cubicBezTo>
                    <a:cubicBezTo>
                      <a:pt x="1534792" y="2475651"/>
                      <a:pt x="1534792" y="2474592"/>
                      <a:pt x="1535859" y="2473533"/>
                    </a:cubicBezTo>
                    <a:cubicBezTo>
                      <a:pt x="1539061" y="2474592"/>
                      <a:pt x="1543329" y="2475651"/>
                      <a:pt x="1546530" y="2477770"/>
                    </a:cubicBezTo>
                    <a:cubicBezTo>
                      <a:pt x="1547597" y="2473533"/>
                      <a:pt x="1549731" y="2470355"/>
                      <a:pt x="1550798" y="2467178"/>
                    </a:cubicBezTo>
                    <a:cubicBezTo>
                      <a:pt x="1561469" y="2472474"/>
                      <a:pt x="1571072" y="2476711"/>
                      <a:pt x="1582809" y="2469296"/>
                    </a:cubicBezTo>
                    <a:cubicBezTo>
                      <a:pt x="1584944" y="2468237"/>
                      <a:pt x="1593480" y="2461881"/>
                      <a:pt x="1591346" y="2472474"/>
                    </a:cubicBezTo>
                    <a:cubicBezTo>
                      <a:pt x="1586011" y="2475651"/>
                      <a:pt x="1580675" y="2478829"/>
                      <a:pt x="1575340" y="2480947"/>
                    </a:cubicBezTo>
                    <a:cubicBezTo>
                      <a:pt x="1575340" y="2482007"/>
                      <a:pt x="1576407" y="2482007"/>
                      <a:pt x="1576407" y="2483066"/>
                    </a:cubicBezTo>
                    <a:cubicBezTo>
                      <a:pt x="1582809" y="2482007"/>
                      <a:pt x="1590279" y="2480947"/>
                      <a:pt x="1597748" y="2479888"/>
                    </a:cubicBezTo>
                    <a:cubicBezTo>
                      <a:pt x="1595614" y="2476711"/>
                      <a:pt x="1594547" y="2474592"/>
                      <a:pt x="1593480" y="2472474"/>
                    </a:cubicBezTo>
                    <a:cubicBezTo>
                      <a:pt x="1600949" y="2473533"/>
                      <a:pt x="1609486" y="2474592"/>
                      <a:pt x="1616955" y="2473533"/>
                    </a:cubicBezTo>
                    <a:cubicBezTo>
                      <a:pt x="1632961" y="2472474"/>
                      <a:pt x="1644698" y="2456585"/>
                      <a:pt x="1663905" y="2462940"/>
                    </a:cubicBezTo>
                    <a:cubicBezTo>
                      <a:pt x="1670307" y="2465059"/>
                      <a:pt x="1685246" y="2462940"/>
                      <a:pt x="1686313" y="2449170"/>
                    </a:cubicBezTo>
                    <a:cubicBezTo>
                      <a:pt x="1686313" y="2452348"/>
                      <a:pt x="1686313" y="2456585"/>
                      <a:pt x="1687380" y="2458703"/>
                    </a:cubicBezTo>
                    <a:cubicBezTo>
                      <a:pt x="1698050" y="2455526"/>
                      <a:pt x="1707654" y="2452348"/>
                      <a:pt x="1718324" y="2449170"/>
                    </a:cubicBezTo>
                    <a:cubicBezTo>
                      <a:pt x="1718324" y="2450230"/>
                      <a:pt x="1716190" y="2453407"/>
                      <a:pt x="1717257" y="2455526"/>
                    </a:cubicBezTo>
                    <a:cubicBezTo>
                      <a:pt x="1717257" y="2458703"/>
                      <a:pt x="1719391" y="2461881"/>
                      <a:pt x="1721525" y="2464000"/>
                    </a:cubicBezTo>
                    <a:cubicBezTo>
                      <a:pt x="1722592" y="2465059"/>
                      <a:pt x="1727928" y="2464000"/>
                      <a:pt x="1727928" y="2462940"/>
                    </a:cubicBezTo>
                    <a:cubicBezTo>
                      <a:pt x="1730062" y="2453407"/>
                      <a:pt x="1737531" y="2454467"/>
                      <a:pt x="1745001" y="2454467"/>
                    </a:cubicBezTo>
                    <a:cubicBezTo>
                      <a:pt x="1751403" y="2454467"/>
                      <a:pt x="1758872" y="2453407"/>
                      <a:pt x="1766341" y="2452348"/>
                    </a:cubicBezTo>
                    <a:cubicBezTo>
                      <a:pt x="1769542" y="2447052"/>
                      <a:pt x="1771677" y="2438578"/>
                      <a:pt x="1782347" y="2449170"/>
                    </a:cubicBezTo>
                    <a:cubicBezTo>
                      <a:pt x="1786615" y="2453407"/>
                      <a:pt x="1797286" y="2452348"/>
                      <a:pt x="1798353" y="2443874"/>
                    </a:cubicBezTo>
                    <a:lnTo>
                      <a:pt x="1843169" y="2443874"/>
                    </a:lnTo>
                    <a:lnTo>
                      <a:pt x="1843169" y="2445993"/>
                    </a:lnTo>
                    <a:cubicBezTo>
                      <a:pt x="1848504" y="2444933"/>
                      <a:pt x="1853839" y="2442815"/>
                      <a:pt x="1858107" y="2441756"/>
                    </a:cubicBezTo>
                    <a:cubicBezTo>
                      <a:pt x="1861308" y="2447052"/>
                      <a:pt x="1864510" y="2452348"/>
                      <a:pt x="1868778" y="2458703"/>
                    </a:cubicBezTo>
                    <a:cubicBezTo>
                      <a:pt x="1876247" y="2438578"/>
                      <a:pt x="1884783" y="2434341"/>
                      <a:pt x="1899722" y="2441756"/>
                    </a:cubicBezTo>
                    <a:cubicBezTo>
                      <a:pt x="1901856" y="2442815"/>
                      <a:pt x="1901856" y="2448111"/>
                      <a:pt x="1902923" y="2452348"/>
                    </a:cubicBezTo>
                    <a:cubicBezTo>
                      <a:pt x="1903990" y="2451289"/>
                      <a:pt x="1910393" y="2449170"/>
                      <a:pt x="1910393" y="2448111"/>
                    </a:cubicBezTo>
                    <a:cubicBezTo>
                      <a:pt x="1909325" y="2439637"/>
                      <a:pt x="1921063" y="2445993"/>
                      <a:pt x="1919996" y="2439637"/>
                    </a:cubicBezTo>
                    <a:cubicBezTo>
                      <a:pt x="1929599" y="2443874"/>
                      <a:pt x="1931734" y="2437519"/>
                      <a:pt x="1933867" y="2433282"/>
                    </a:cubicBezTo>
                    <a:cubicBezTo>
                      <a:pt x="1929599" y="2430104"/>
                      <a:pt x="1927465" y="2427985"/>
                      <a:pt x="1924264" y="2424808"/>
                    </a:cubicBezTo>
                    <a:cubicBezTo>
                      <a:pt x="1925331" y="2423749"/>
                      <a:pt x="1925331" y="2422689"/>
                      <a:pt x="1926398" y="2421630"/>
                    </a:cubicBezTo>
                    <a:cubicBezTo>
                      <a:pt x="1934934" y="2426926"/>
                      <a:pt x="1943471" y="2432223"/>
                      <a:pt x="1948806" y="2435400"/>
                    </a:cubicBezTo>
                    <a:cubicBezTo>
                      <a:pt x="1957342" y="2434341"/>
                      <a:pt x="1964812" y="2434341"/>
                      <a:pt x="1972281" y="2433282"/>
                    </a:cubicBezTo>
                    <a:cubicBezTo>
                      <a:pt x="1979751" y="2432223"/>
                      <a:pt x="1987220" y="2429045"/>
                      <a:pt x="1995756" y="2426926"/>
                    </a:cubicBezTo>
                    <a:cubicBezTo>
                      <a:pt x="1996823" y="2429045"/>
                      <a:pt x="1997890" y="2430104"/>
                      <a:pt x="1998957" y="2432223"/>
                    </a:cubicBezTo>
                    <a:cubicBezTo>
                      <a:pt x="2002158" y="2427985"/>
                      <a:pt x="2004292" y="2423749"/>
                      <a:pt x="2008561" y="2416334"/>
                    </a:cubicBezTo>
                    <a:lnTo>
                      <a:pt x="2008561" y="2433282"/>
                    </a:lnTo>
                    <a:cubicBezTo>
                      <a:pt x="2018164" y="2426926"/>
                      <a:pt x="2025633" y="2421630"/>
                      <a:pt x="2032036" y="2416334"/>
                    </a:cubicBezTo>
                    <a:cubicBezTo>
                      <a:pt x="2036304" y="2423749"/>
                      <a:pt x="2039505" y="2431163"/>
                      <a:pt x="2042706" y="2437519"/>
                    </a:cubicBezTo>
                    <a:cubicBezTo>
                      <a:pt x="2043773" y="2437519"/>
                      <a:pt x="2043773" y="2436459"/>
                      <a:pt x="2044840" y="2436459"/>
                    </a:cubicBezTo>
                    <a:cubicBezTo>
                      <a:pt x="2043773" y="2432223"/>
                      <a:pt x="2042706" y="2427985"/>
                      <a:pt x="2040572" y="2422689"/>
                    </a:cubicBezTo>
                    <a:lnTo>
                      <a:pt x="2094991" y="2422689"/>
                    </a:lnTo>
                    <a:cubicBezTo>
                      <a:pt x="2100327" y="2413156"/>
                      <a:pt x="2112064" y="2412097"/>
                      <a:pt x="2121667" y="2421630"/>
                    </a:cubicBezTo>
                    <a:cubicBezTo>
                      <a:pt x="2135539" y="2435400"/>
                      <a:pt x="2137673" y="2435400"/>
                      <a:pt x="2146210" y="2415275"/>
                    </a:cubicBezTo>
                    <a:cubicBezTo>
                      <a:pt x="2150478" y="2417393"/>
                      <a:pt x="2154746" y="2419512"/>
                      <a:pt x="2160081" y="2422689"/>
                    </a:cubicBezTo>
                    <a:cubicBezTo>
                      <a:pt x="2166484" y="2408919"/>
                      <a:pt x="2177154" y="2408919"/>
                      <a:pt x="2189958" y="2413156"/>
                    </a:cubicBezTo>
                    <a:cubicBezTo>
                      <a:pt x="2196361" y="2415275"/>
                      <a:pt x="2203830" y="2411038"/>
                      <a:pt x="2211299" y="2408919"/>
                    </a:cubicBezTo>
                    <a:lnTo>
                      <a:pt x="2216635" y="2414215"/>
                    </a:lnTo>
                    <a:cubicBezTo>
                      <a:pt x="2223037" y="2412097"/>
                      <a:pt x="2228372" y="2411038"/>
                      <a:pt x="2233707" y="2408919"/>
                    </a:cubicBezTo>
                    <a:cubicBezTo>
                      <a:pt x="2234774" y="2412097"/>
                      <a:pt x="2234774" y="2414215"/>
                      <a:pt x="2235842" y="2419512"/>
                    </a:cubicBezTo>
                    <a:cubicBezTo>
                      <a:pt x="2240110" y="2415275"/>
                      <a:pt x="2243311" y="2411038"/>
                      <a:pt x="2248646" y="2405742"/>
                    </a:cubicBezTo>
                    <a:cubicBezTo>
                      <a:pt x="2252914" y="2411038"/>
                      <a:pt x="2256115" y="2416334"/>
                      <a:pt x="2260383" y="2421630"/>
                    </a:cubicBezTo>
                    <a:cubicBezTo>
                      <a:pt x="2267853" y="2421630"/>
                      <a:pt x="2279590" y="2427985"/>
                      <a:pt x="2281724" y="2411038"/>
                    </a:cubicBezTo>
                    <a:cubicBezTo>
                      <a:pt x="2281724" y="2408919"/>
                      <a:pt x="2288127" y="2405742"/>
                      <a:pt x="2291328" y="2404682"/>
                    </a:cubicBezTo>
                    <a:cubicBezTo>
                      <a:pt x="2297730" y="2403623"/>
                      <a:pt x="2304132" y="2402564"/>
                      <a:pt x="2310535" y="2402564"/>
                    </a:cubicBezTo>
                    <a:cubicBezTo>
                      <a:pt x="2308400" y="2398327"/>
                      <a:pt x="2306266" y="2395149"/>
                      <a:pt x="2303065" y="2389853"/>
                    </a:cubicBezTo>
                    <a:cubicBezTo>
                      <a:pt x="2311602" y="2391971"/>
                      <a:pt x="2318004" y="2391971"/>
                      <a:pt x="2323339" y="2394090"/>
                    </a:cubicBezTo>
                    <a:cubicBezTo>
                      <a:pt x="2335077" y="2399386"/>
                      <a:pt x="2344680" y="2399386"/>
                      <a:pt x="2356417" y="2390912"/>
                    </a:cubicBezTo>
                    <a:cubicBezTo>
                      <a:pt x="2354283" y="2389853"/>
                      <a:pt x="2352149" y="2387735"/>
                      <a:pt x="2350015" y="2386675"/>
                    </a:cubicBezTo>
                    <a:cubicBezTo>
                      <a:pt x="2351082" y="2383497"/>
                      <a:pt x="2353217" y="2380320"/>
                      <a:pt x="2354283" y="2377142"/>
                    </a:cubicBezTo>
                    <a:cubicBezTo>
                      <a:pt x="2358552" y="2364431"/>
                      <a:pt x="2369222" y="2372905"/>
                      <a:pt x="2376691" y="2369727"/>
                    </a:cubicBezTo>
                    <a:cubicBezTo>
                      <a:pt x="2376691" y="2369727"/>
                      <a:pt x="2380960" y="2373964"/>
                      <a:pt x="2382027" y="2377142"/>
                    </a:cubicBezTo>
                    <a:cubicBezTo>
                      <a:pt x="2385228" y="2383497"/>
                      <a:pt x="2387362" y="2390912"/>
                      <a:pt x="2390563" y="2398327"/>
                    </a:cubicBezTo>
                    <a:cubicBezTo>
                      <a:pt x="2409770" y="2386675"/>
                      <a:pt x="2426843" y="2390912"/>
                      <a:pt x="2443915" y="2393031"/>
                    </a:cubicBezTo>
                    <a:cubicBezTo>
                      <a:pt x="2439647" y="2390912"/>
                      <a:pt x="2436446" y="2388794"/>
                      <a:pt x="2433245" y="2386675"/>
                    </a:cubicBezTo>
                    <a:cubicBezTo>
                      <a:pt x="2433245" y="2385616"/>
                      <a:pt x="2434312" y="2384557"/>
                      <a:pt x="2434312" y="2383497"/>
                    </a:cubicBezTo>
                    <a:cubicBezTo>
                      <a:pt x="2438580" y="2384557"/>
                      <a:pt x="2443915" y="2386675"/>
                      <a:pt x="2448184" y="2387735"/>
                    </a:cubicBezTo>
                    <a:cubicBezTo>
                      <a:pt x="2448184" y="2386675"/>
                      <a:pt x="2448184" y="2385616"/>
                      <a:pt x="2447116" y="2384557"/>
                    </a:cubicBezTo>
                    <a:cubicBezTo>
                      <a:pt x="2450318" y="2383497"/>
                      <a:pt x="2455653" y="2381379"/>
                      <a:pt x="2456720" y="2382438"/>
                    </a:cubicBezTo>
                    <a:cubicBezTo>
                      <a:pt x="2463122" y="2395149"/>
                      <a:pt x="2473792" y="2385616"/>
                      <a:pt x="2483396" y="2388794"/>
                    </a:cubicBezTo>
                    <a:cubicBezTo>
                      <a:pt x="2481262" y="2380320"/>
                      <a:pt x="2480195" y="2373964"/>
                      <a:pt x="2479128" y="2369727"/>
                    </a:cubicBezTo>
                    <a:cubicBezTo>
                      <a:pt x="2483396" y="2365490"/>
                      <a:pt x="2487664" y="2362313"/>
                      <a:pt x="2494066" y="2358076"/>
                    </a:cubicBezTo>
                    <a:cubicBezTo>
                      <a:pt x="2494066" y="2363372"/>
                      <a:pt x="2492999" y="2368668"/>
                      <a:pt x="2492999" y="2373964"/>
                    </a:cubicBezTo>
                    <a:cubicBezTo>
                      <a:pt x="2492999" y="2379261"/>
                      <a:pt x="2494066" y="2384557"/>
                      <a:pt x="2496201" y="2387735"/>
                    </a:cubicBezTo>
                    <a:cubicBezTo>
                      <a:pt x="2497268" y="2389853"/>
                      <a:pt x="2503670" y="2387735"/>
                      <a:pt x="2507938" y="2386675"/>
                    </a:cubicBezTo>
                    <a:cubicBezTo>
                      <a:pt x="2515407" y="2383497"/>
                      <a:pt x="2522877" y="2379261"/>
                      <a:pt x="2530346" y="2387735"/>
                    </a:cubicBezTo>
                    <a:cubicBezTo>
                      <a:pt x="2531413" y="2388794"/>
                      <a:pt x="2535681" y="2387735"/>
                      <a:pt x="2537815" y="2385616"/>
                    </a:cubicBezTo>
                    <a:cubicBezTo>
                      <a:pt x="2543150" y="2380320"/>
                      <a:pt x="2547419" y="2372905"/>
                      <a:pt x="2553821" y="2384557"/>
                    </a:cubicBezTo>
                    <a:cubicBezTo>
                      <a:pt x="2554888" y="2385616"/>
                      <a:pt x="2561290" y="2385616"/>
                      <a:pt x="2564491" y="2384557"/>
                    </a:cubicBezTo>
                    <a:cubicBezTo>
                      <a:pt x="2571961" y="2381379"/>
                      <a:pt x="2578363" y="2378201"/>
                      <a:pt x="2585832" y="2373964"/>
                    </a:cubicBezTo>
                    <a:cubicBezTo>
                      <a:pt x="2584765" y="2377142"/>
                      <a:pt x="2583698" y="2379261"/>
                      <a:pt x="2583698" y="2381379"/>
                    </a:cubicBezTo>
                    <a:cubicBezTo>
                      <a:pt x="2592235" y="2385616"/>
                      <a:pt x="2599704" y="2387735"/>
                      <a:pt x="2606106" y="2378201"/>
                    </a:cubicBezTo>
                    <a:cubicBezTo>
                      <a:pt x="2608240" y="2375024"/>
                      <a:pt x="2615710" y="2375024"/>
                      <a:pt x="2621045" y="2373964"/>
                    </a:cubicBezTo>
                    <a:cubicBezTo>
                      <a:pt x="2617844" y="2370787"/>
                      <a:pt x="2613576" y="2368668"/>
                      <a:pt x="2609307" y="2365490"/>
                    </a:cubicBezTo>
                    <a:cubicBezTo>
                      <a:pt x="2627447" y="2354898"/>
                      <a:pt x="2629581" y="2355957"/>
                      <a:pt x="2629581" y="2370787"/>
                    </a:cubicBezTo>
                    <a:cubicBezTo>
                      <a:pt x="2631715" y="2366550"/>
                      <a:pt x="2632782" y="2363372"/>
                      <a:pt x="2635984" y="2357016"/>
                    </a:cubicBezTo>
                    <a:cubicBezTo>
                      <a:pt x="2651989" y="2358076"/>
                      <a:pt x="2667995" y="2360194"/>
                      <a:pt x="2685068" y="2361253"/>
                    </a:cubicBezTo>
                    <a:lnTo>
                      <a:pt x="2685068" y="2366550"/>
                    </a:lnTo>
                    <a:lnTo>
                      <a:pt x="2678665" y="2366550"/>
                    </a:lnTo>
                    <a:cubicBezTo>
                      <a:pt x="2665861" y="2367609"/>
                      <a:pt x="2653056" y="2367609"/>
                      <a:pt x="2640252" y="2368668"/>
                    </a:cubicBezTo>
                    <a:cubicBezTo>
                      <a:pt x="2644520" y="2370787"/>
                      <a:pt x="2649855" y="2373964"/>
                      <a:pt x="2654123" y="2376083"/>
                    </a:cubicBezTo>
                    <a:cubicBezTo>
                      <a:pt x="2656258" y="2370787"/>
                      <a:pt x="2657324" y="2371846"/>
                      <a:pt x="2662660" y="2373964"/>
                    </a:cubicBezTo>
                    <a:cubicBezTo>
                      <a:pt x="2670129" y="2376083"/>
                      <a:pt x="2678665" y="2376083"/>
                      <a:pt x="2687202" y="2377142"/>
                    </a:cubicBezTo>
                    <a:cubicBezTo>
                      <a:pt x="2691470" y="2377142"/>
                      <a:pt x="2695738" y="2378201"/>
                      <a:pt x="2701073" y="2379261"/>
                    </a:cubicBezTo>
                    <a:cubicBezTo>
                      <a:pt x="2702140" y="2376083"/>
                      <a:pt x="2704275" y="2371846"/>
                      <a:pt x="2706409" y="2366550"/>
                    </a:cubicBezTo>
                    <a:cubicBezTo>
                      <a:pt x="2718146" y="2385616"/>
                      <a:pt x="2726682" y="2384557"/>
                      <a:pt x="2740554" y="2365490"/>
                    </a:cubicBezTo>
                    <a:cubicBezTo>
                      <a:pt x="2740554" y="2368668"/>
                      <a:pt x="2741621" y="2370787"/>
                      <a:pt x="2741621" y="2372905"/>
                    </a:cubicBezTo>
                    <a:cubicBezTo>
                      <a:pt x="2745889" y="2372905"/>
                      <a:pt x="2749091" y="2372905"/>
                      <a:pt x="2753359" y="2371846"/>
                    </a:cubicBezTo>
                    <a:cubicBezTo>
                      <a:pt x="2752292" y="2373964"/>
                      <a:pt x="2751224" y="2376083"/>
                      <a:pt x="2750157" y="2377142"/>
                    </a:cubicBezTo>
                    <a:lnTo>
                      <a:pt x="2752292" y="2379261"/>
                    </a:lnTo>
                    <a:cubicBezTo>
                      <a:pt x="2755493" y="2376083"/>
                      <a:pt x="2758694" y="2372905"/>
                      <a:pt x="2764029" y="2368668"/>
                    </a:cubicBezTo>
                    <a:cubicBezTo>
                      <a:pt x="2768297" y="2370787"/>
                      <a:pt x="2773633" y="2372905"/>
                      <a:pt x="2777901" y="2375024"/>
                    </a:cubicBezTo>
                    <a:cubicBezTo>
                      <a:pt x="2782169" y="2371846"/>
                      <a:pt x="2787504" y="2368668"/>
                      <a:pt x="2792839" y="2365490"/>
                    </a:cubicBezTo>
                    <a:cubicBezTo>
                      <a:pt x="2800309" y="2380320"/>
                      <a:pt x="2809912" y="2382438"/>
                      <a:pt x="2818449" y="2371846"/>
                    </a:cubicBezTo>
                    <a:cubicBezTo>
                      <a:pt x="2831253" y="2372905"/>
                      <a:pt x="2841923" y="2373964"/>
                      <a:pt x="2849393" y="2373964"/>
                    </a:cubicBezTo>
                    <a:cubicBezTo>
                      <a:pt x="2850460" y="2366550"/>
                      <a:pt x="2851527" y="2361253"/>
                      <a:pt x="2852594" y="2355957"/>
                    </a:cubicBezTo>
                    <a:cubicBezTo>
                      <a:pt x="2856862" y="2357016"/>
                      <a:pt x="2860063" y="2358076"/>
                      <a:pt x="2864331" y="2359135"/>
                    </a:cubicBezTo>
                    <a:cubicBezTo>
                      <a:pt x="2866466" y="2360194"/>
                      <a:pt x="2868599" y="2362313"/>
                      <a:pt x="2870734" y="2363372"/>
                    </a:cubicBezTo>
                    <a:cubicBezTo>
                      <a:pt x="2867532" y="2364431"/>
                      <a:pt x="2864331" y="2364431"/>
                      <a:pt x="2861130" y="2365490"/>
                    </a:cubicBezTo>
                    <a:cubicBezTo>
                      <a:pt x="2870734" y="2373964"/>
                      <a:pt x="2878203" y="2371846"/>
                      <a:pt x="2885672" y="2365490"/>
                    </a:cubicBezTo>
                    <a:cubicBezTo>
                      <a:pt x="2882471" y="2373964"/>
                      <a:pt x="2892075" y="2372905"/>
                      <a:pt x="2893142" y="2372905"/>
                    </a:cubicBezTo>
                    <a:cubicBezTo>
                      <a:pt x="2907013" y="2367609"/>
                      <a:pt x="2919818" y="2364431"/>
                      <a:pt x="2934756" y="2372905"/>
                    </a:cubicBezTo>
                    <a:cubicBezTo>
                      <a:pt x="2936890" y="2362313"/>
                      <a:pt x="2939025" y="2353839"/>
                      <a:pt x="2940092" y="2345365"/>
                    </a:cubicBezTo>
                    <a:cubicBezTo>
                      <a:pt x="2945427" y="2346424"/>
                      <a:pt x="2949695" y="2346424"/>
                      <a:pt x="2955030" y="2347483"/>
                    </a:cubicBezTo>
                    <a:cubicBezTo>
                      <a:pt x="2959298" y="2347483"/>
                      <a:pt x="2963566" y="2348543"/>
                      <a:pt x="2967835" y="2348543"/>
                    </a:cubicBezTo>
                    <a:lnTo>
                      <a:pt x="2967835" y="2351720"/>
                    </a:lnTo>
                    <a:cubicBezTo>
                      <a:pt x="2963566" y="2352780"/>
                      <a:pt x="2960365" y="2353839"/>
                      <a:pt x="2956097" y="2354898"/>
                    </a:cubicBezTo>
                    <a:lnTo>
                      <a:pt x="2956097" y="2358076"/>
                    </a:lnTo>
                    <a:cubicBezTo>
                      <a:pt x="2971036" y="2361253"/>
                      <a:pt x="2984907" y="2364431"/>
                      <a:pt x="2999846" y="2366550"/>
                    </a:cubicBezTo>
                    <a:cubicBezTo>
                      <a:pt x="3003047" y="2367609"/>
                      <a:pt x="3007315" y="2364431"/>
                      <a:pt x="3012651" y="2361253"/>
                    </a:cubicBezTo>
                    <a:cubicBezTo>
                      <a:pt x="3014785" y="2362313"/>
                      <a:pt x="3020120" y="2364431"/>
                      <a:pt x="3026523" y="2365490"/>
                    </a:cubicBezTo>
                    <a:cubicBezTo>
                      <a:pt x="3042528" y="2367609"/>
                      <a:pt x="3059601" y="2369727"/>
                      <a:pt x="3072405" y="2355957"/>
                    </a:cubicBezTo>
                    <a:cubicBezTo>
                      <a:pt x="3073472" y="2367609"/>
                      <a:pt x="3084143" y="2360194"/>
                      <a:pt x="3089478" y="2364431"/>
                    </a:cubicBezTo>
                    <a:cubicBezTo>
                      <a:pt x="3089478" y="2364431"/>
                      <a:pt x="3094813" y="2360194"/>
                      <a:pt x="3096947" y="2358076"/>
                    </a:cubicBezTo>
                    <a:cubicBezTo>
                      <a:pt x="3096947" y="2358076"/>
                      <a:pt x="3095880" y="2357016"/>
                      <a:pt x="3095880" y="2355957"/>
                    </a:cubicBezTo>
                    <a:cubicBezTo>
                      <a:pt x="3098014" y="2357016"/>
                      <a:pt x="3099081" y="2360194"/>
                      <a:pt x="3101216" y="2359135"/>
                    </a:cubicBezTo>
                    <a:cubicBezTo>
                      <a:pt x="3110819" y="2359135"/>
                      <a:pt x="3119355" y="2358076"/>
                      <a:pt x="3125758" y="2358076"/>
                    </a:cubicBezTo>
                    <a:cubicBezTo>
                      <a:pt x="3131093" y="2361253"/>
                      <a:pt x="3134294" y="2364431"/>
                      <a:pt x="3136428" y="2363372"/>
                    </a:cubicBezTo>
                    <a:cubicBezTo>
                      <a:pt x="3149233" y="2362313"/>
                      <a:pt x="3160970" y="2359135"/>
                      <a:pt x="3172708" y="2359135"/>
                    </a:cubicBezTo>
                    <a:cubicBezTo>
                      <a:pt x="3184445" y="2365490"/>
                      <a:pt x="3182311" y="2353839"/>
                      <a:pt x="3180177" y="2347483"/>
                    </a:cubicBezTo>
                    <a:cubicBezTo>
                      <a:pt x="3184445" y="2343246"/>
                      <a:pt x="3188713" y="2340069"/>
                      <a:pt x="3189780" y="2339009"/>
                    </a:cubicBezTo>
                    <a:cubicBezTo>
                      <a:pt x="3196183" y="2339009"/>
                      <a:pt x="3200451" y="2340069"/>
                      <a:pt x="3203652" y="2339009"/>
                    </a:cubicBezTo>
                    <a:cubicBezTo>
                      <a:pt x="3207920" y="2335832"/>
                      <a:pt x="3211121" y="2330536"/>
                      <a:pt x="3216456" y="2324180"/>
                    </a:cubicBezTo>
                    <a:cubicBezTo>
                      <a:pt x="3222859" y="2323121"/>
                      <a:pt x="3233529" y="2321002"/>
                      <a:pt x="3245267" y="2318884"/>
                    </a:cubicBezTo>
                    <a:cubicBezTo>
                      <a:pt x="3245267" y="2318884"/>
                      <a:pt x="3245267" y="2316765"/>
                      <a:pt x="3246334" y="2314647"/>
                    </a:cubicBezTo>
                    <a:cubicBezTo>
                      <a:pt x="3250602" y="2308292"/>
                      <a:pt x="3261272" y="2306173"/>
                      <a:pt x="3254870" y="2294521"/>
                    </a:cubicBezTo>
                    <a:cubicBezTo>
                      <a:pt x="3253803" y="2292403"/>
                      <a:pt x="3253803" y="2286047"/>
                      <a:pt x="3255937" y="2283929"/>
                    </a:cubicBezTo>
                    <a:cubicBezTo>
                      <a:pt x="3263406" y="2274396"/>
                      <a:pt x="3263406" y="2273336"/>
                      <a:pt x="3250602" y="2269100"/>
                    </a:cubicBezTo>
                    <a:cubicBezTo>
                      <a:pt x="3251669" y="2261685"/>
                      <a:pt x="3244200" y="2252152"/>
                      <a:pt x="3254870" y="2251093"/>
                    </a:cubicBezTo>
                    <a:cubicBezTo>
                      <a:pt x="3258071" y="2244737"/>
                      <a:pt x="3259138" y="2241559"/>
                      <a:pt x="3261272" y="2238382"/>
                    </a:cubicBezTo>
                    <a:cubicBezTo>
                      <a:pt x="3262339" y="2236263"/>
                      <a:pt x="3265541" y="2234145"/>
                      <a:pt x="3265541" y="2232026"/>
                    </a:cubicBezTo>
                    <a:cubicBezTo>
                      <a:pt x="3265541" y="2227789"/>
                      <a:pt x="3263406" y="2222493"/>
                      <a:pt x="3264473" y="2219315"/>
                    </a:cubicBezTo>
                    <a:cubicBezTo>
                      <a:pt x="3267675" y="2207664"/>
                      <a:pt x="3268742" y="2197071"/>
                      <a:pt x="3249535" y="2192834"/>
                    </a:cubicBezTo>
                    <a:cubicBezTo>
                      <a:pt x="3257004" y="2189657"/>
                      <a:pt x="3260205" y="2187538"/>
                      <a:pt x="3265541" y="2185420"/>
                    </a:cubicBezTo>
                    <a:cubicBezTo>
                      <a:pt x="3257004" y="2181183"/>
                      <a:pt x="3249535" y="2178005"/>
                      <a:pt x="3239932" y="2173768"/>
                    </a:cubicBezTo>
                    <a:lnTo>
                      <a:pt x="3249535" y="2173768"/>
                    </a:lnTo>
                    <a:lnTo>
                      <a:pt x="3249535" y="2170590"/>
                    </a:lnTo>
                    <a:cubicBezTo>
                      <a:pt x="3244200" y="2170590"/>
                      <a:pt x="3239932" y="2169531"/>
                      <a:pt x="3234596" y="2169531"/>
                    </a:cubicBezTo>
                    <a:cubicBezTo>
                      <a:pt x="3234596" y="2170590"/>
                      <a:pt x="3234596" y="2171649"/>
                      <a:pt x="3233529" y="2172709"/>
                    </a:cubicBezTo>
                    <a:cubicBezTo>
                      <a:pt x="3232462" y="2170590"/>
                      <a:pt x="3231395" y="2168472"/>
                      <a:pt x="3230328" y="2165294"/>
                    </a:cubicBezTo>
                    <a:cubicBezTo>
                      <a:pt x="3258071" y="2158939"/>
                      <a:pt x="3443737" y="2138813"/>
                      <a:pt x="3426665" y="2135635"/>
                    </a:cubicBezTo>
                    <a:cubicBezTo>
                      <a:pt x="3435201" y="2128221"/>
                      <a:pt x="3432000" y="2115510"/>
                      <a:pt x="3446939" y="2114451"/>
                    </a:cubicBezTo>
                    <a:cubicBezTo>
                      <a:pt x="3451206" y="2114451"/>
                      <a:pt x="3458676" y="2107036"/>
                      <a:pt x="3459743" y="2101740"/>
                    </a:cubicBezTo>
                    <a:cubicBezTo>
                      <a:pt x="3461877" y="2094325"/>
                      <a:pt x="3459743" y="2084792"/>
                      <a:pt x="3461877" y="2077377"/>
                    </a:cubicBezTo>
                    <a:cubicBezTo>
                      <a:pt x="3464011" y="2066785"/>
                      <a:pt x="3468279" y="2056192"/>
                      <a:pt x="3471480" y="2047718"/>
                    </a:cubicBezTo>
                    <a:cubicBezTo>
                      <a:pt x="3468279" y="2042422"/>
                      <a:pt x="3465078" y="2037126"/>
                      <a:pt x="3462944" y="2033948"/>
                    </a:cubicBezTo>
                    <a:cubicBezTo>
                      <a:pt x="3467212" y="2030770"/>
                      <a:pt x="3469346" y="2028652"/>
                      <a:pt x="3472547" y="2027593"/>
                    </a:cubicBezTo>
                    <a:cubicBezTo>
                      <a:pt x="3471480" y="2026534"/>
                      <a:pt x="3471480" y="2025474"/>
                      <a:pt x="3470413" y="2024415"/>
                    </a:cubicBezTo>
                    <a:cubicBezTo>
                      <a:pt x="3467212" y="2025474"/>
                      <a:pt x="3464011" y="2026534"/>
                      <a:pt x="3460810" y="2027593"/>
                    </a:cubicBezTo>
                    <a:cubicBezTo>
                      <a:pt x="3478950" y="2012763"/>
                      <a:pt x="3483218" y="1985223"/>
                      <a:pt x="3468279" y="1972512"/>
                    </a:cubicBezTo>
                    <a:cubicBezTo>
                      <a:pt x="3467212" y="1974631"/>
                      <a:pt x="3465078" y="1976749"/>
                      <a:pt x="3464011" y="1978868"/>
                    </a:cubicBezTo>
                    <a:cubicBezTo>
                      <a:pt x="3459743" y="1971453"/>
                      <a:pt x="3448005" y="1969335"/>
                      <a:pt x="3453341" y="1957683"/>
                    </a:cubicBezTo>
                    <a:cubicBezTo>
                      <a:pt x="3453341" y="1957683"/>
                      <a:pt x="3452273" y="1955565"/>
                      <a:pt x="3451206" y="1955565"/>
                    </a:cubicBezTo>
                    <a:cubicBezTo>
                      <a:pt x="3445871" y="1953446"/>
                      <a:pt x="3446939" y="1950268"/>
                      <a:pt x="3444804" y="1946031"/>
                    </a:cubicBezTo>
                    <a:cubicBezTo>
                      <a:pt x="3441603" y="1936498"/>
                      <a:pt x="3442670" y="1926965"/>
                      <a:pt x="3442670" y="1918491"/>
                    </a:cubicBezTo>
                    <a:lnTo>
                      <a:pt x="3442670" y="1880359"/>
                    </a:lnTo>
                    <a:cubicBezTo>
                      <a:pt x="3442670" y="1871885"/>
                      <a:pt x="3446939" y="1867648"/>
                      <a:pt x="3455474" y="1869766"/>
                    </a:cubicBezTo>
                    <a:cubicBezTo>
                      <a:pt x="3455474" y="1869766"/>
                      <a:pt x="3456542" y="1868707"/>
                      <a:pt x="3457609" y="1868707"/>
                    </a:cubicBezTo>
                    <a:cubicBezTo>
                      <a:pt x="3454407" y="1866588"/>
                      <a:pt x="3452273" y="1865529"/>
                      <a:pt x="3450139" y="1863411"/>
                    </a:cubicBezTo>
                    <a:cubicBezTo>
                      <a:pt x="3450139" y="1862352"/>
                      <a:pt x="3451206" y="1861292"/>
                      <a:pt x="3451206" y="1860233"/>
                    </a:cubicBezTo>
                    <a:cubicBezTo>
                      <a:pt x="3458676" y="1862352"/>
                      <a:pt x="3466145" y="1865529"/>
                      <a:pt x="3471480" y="1867648"/>
                    </a:cubicBezTo>
                    <a:cubicBezTo>
                      <a:pt x="3477883" y="1859174"/>
                      <a:pt x="3483218" y="1852818"/>
                      <a:pt x="3487486" y="1848581"/>
                    </a:cubicBezTo>
                    <a:lnTo>
                      <a:pt x="3487486" y="1829515"/>
                    </a:lnTo>
                    <a:cubicBezTo>
                      <a:pt x="3485352" y="1829515"/>
                      <a:pt x="3482151" y="1830574"/>
                      <a:pt x="3478950" y="1830574"/>
                    </a:cubicBezTo>
                    <a:cubicBezTo>
                      <a:pt x="3476815" y="1825278"/>
                      <a:pt x="3475748" y="1819982"/>
                      <a:pt x="3473614" y="1812567"/>
                    </a:cubicBezTo>
                    <a:cubicBezTo>
                      <a:pt x="3478950" y="1815745"/>
                      <a:pt x="3481084" y="1817864"/>
                      <a:pt x="3483218" y="1818923"/>
                    </a:cubicBezTo>
                    <a:cubicBezTo>
                      <a:pt x="3485352" y="1817864"/>
                      <a:pt x="3488553" y="1816804"/>
                      <a:pt x="3491754" y="1814686"/>
                    </a:cubicBezTo>
                    <a:cubicBezTo>
                      <a:pt x="3490687" y="1813626"/>
                      <a:pt x="3489620" y="1812567"/>
                      <a:pt x="3489620" y="1811508"/>
                    </a:cubicBezTo>
                    <a:cubicBezTo>
                      <a:pt x="3486419" y="1811508"/>
                      <a:pt x="3483218" y="1810449"/>
                      <a:pt x="3482151" y="1810449"/>
                    </a:cubicBezTo>
                    <a:cubicBezTo>
                      <a:pt x="3484285" y="1804093"/>
                      <a:pt x="3488553" y="1797738"/>
                      <a:pt x="3486419" y="1794560"/>
                    </a:cubicBezTo>
                    <a:cubicBezTo>
                      <a:pt x="3481084" y="1780790"/>
                      <a:pt x="3486419" y="1770198"/>
                      <a:pt x="3491754" y="1758546"/>
                    </a:cubicBezTo>
                    <a:cubicBezTo>
                      <a:pt x="3492821" y="1755368"/>
                      <a:pt x="3491754" y="1752191"/>
                      <a:pt x="3491754" y="1749013"/>
                    </a:cubicBezTo>
                    <a:cubicBezTo>
                      <a:pt x="3492821" y="1735243"/>
                      <a:pt x="3493888" y="1722532"/>
                      <a:pt x="3494955" y="1703465"/>
                    </a:cubicBezTo>
                    <a:cubicBezTo>
                      <a:pt x="3490687" y="1701347"/>
                      <a:pt x="3484285" y="1696051"/>
                      <a:pt x="3476815" y="1691814"/>
                    </a:cubicBezTo>
                    <a:cubicBezTo>
                      <a:pt x="3470413" y="1688636"/>
                      <a:pt x="3464011" y="1687577"/>
                      <a:pt x="3457609" y="1685458"/>
                    </a:cubicBezTo>
                    <a:cubicBezTo>
                      <a:pt x="3454407" y="1684399"/>
                      <a:pt x="3450139" y="1685458"/>
                      <a:pt x="3446939" y="1684399"/>
                    </a:cubicBezTo>
                    <a:cubicBezTo>
                      <a:pt x="3420262" y="1681221"/>
                      <a:pt x="3392519" y="1676985"/>
                      <a:pt x="3365843" y="1673807"/>
                    </a:cubicBezTo>
                    <a:cubicBezTo>
                      <a:pt x="3343435" y="1670629"/>
                      <a:pt x="3321027" y="1667451"/>
                      <a:pt x="3299686" y="1664274"/>
                    </a:cubicBezTo>
                    <a:cubicBezTo>
                      <a:pt x="3294351" y="1663214"/>
                      <a:pt x="3289015" y="1661096"/>
                      <a:pt x="3282613" y="1661096"/>
                    </a:cubicBezTo>
                    <a:cubicBezTo>
                      <a:pt x="3268742" y="1660037"/>
                      <a:pt x="3253803" y="1660037"/>
                      <a:pt x="3239932" y="1660037"/>
                    </a:cubicBezTo>
                    <a:cubicBezTo>
                      <a:pt x="3232462" y="1660037"/>
                      <a:pt x="3226060" y="1660037"/>
                      <a:pt x="3218591" y="1658977"/>
                    </a:cubicBezTo>
                    <a:cubicBezTo>
                      <a:pt x="3205786" y="1657918"/>
                      <a:pt x="3192981" y="1655800"/>
                      <a:pt x="3180177" y="1654741"/>
                    </a:cubicBezTo>
                    <a:lnTo>
                      <a:pt x="3180177" y="1651563"/>
                    </a:lnTo>
                    <a:cubicBezTo>
                      <a:pt x="3212188" y="1649444"/>
                      <a:pt x="3245267" y="1646267"/>
                      <a:pt x="3278345" y="1652622"/>
                    </a:cubicBezTo>
                    <a:cubicBezTo>
                      <a:pt x="3277278" y="1649444"/>
                      <a:pt x="3276211" y="1646267"/>
                      <a:pt x="3275144" y="1644148"/>
                    </a:cubicBezTo>
                    <a:cubicBezTo>
                      <a:pt x="3282613" y="1643089"/>
                      <a:pt x="3287949" y="1636733"/>
                      <a:pt x="3295418" y="1644148"/>
                    </a:cubicBezTo>
                    <a:cubicBezTo>
                      <a:pt x="3296485" y="1645207"/>
                      <a:pt x="3302887" y="1642030"/>
                      <a:pt x="3307155" y="1640970"/>
                    </a:cubicBezTo>
                    <a:lnTo>
                      <a:pt x="3307155" y="1638852"/>
                    </a:lnTo>
                    <a:lnTo>
                      <a:pt x="3297552" y="1638852"/>
                    </a:lnTo>
                    <a:cubicBezTo>
                      <a:pt x="3308223" y="1630378"/>
                      <a:pt x="3315691" y="1622963"/>
                      <a:pt x="3323161" y="1617667"/>
                    </a:cubicBezTo>
                    <a:cubicBezTo>
                      <a:pt x="3329564" y="1618726"/>
                      <a:pt x="3335966" y="1619786"/>
                      <a:pt x="3340234" y="1620845"/>
                    </a:cubicBezTo>
                    <a:cubicBezTo>
                      <a:pt x="3341301" y="1600719"/>
                      <a:pt x="3324228" y="1599660"/>
                      <a:pt x="3311424" y="1591186"/>
                    </a:cubicBezTo>
                    <a:cubicBezTo>
                      <a:pt x="3316758" y="1588008"/>
                      <a:pt x="3319960" y="1584831"/>
                      <a:pt x="3324228" y="1583771"/>
                    </a:cubicBezTo>
                    <a:cubicBezTo>
                      <a:pt x="3335966" y="1580594"/>
                      <a:pt x="3350904" y="1589068"/>
                      <a:pt x="3358373" y="1571061"/>
                    </a:cubicBezTo>
                    <a:cubicBezTo>
                      <a:pt x="3359440" y="1570001"/>
                      <a:pt x="3362642" y="1570001"/>
                      <a:pt x="3367977" y="1567883"/>
                    </a:cubicBezTo>
                    <a:cubicBezTo>
                      <a:pt x="3364776" y="1564705"/>
                      <a:pt x="3361575" y="1562587"/>
                      <a:pt x="3359440" y="1560468"/>
                    </a:cubicBezTo>
                    <a:cubicBezTo>
                      <a:pt x="3361575" y="1559409"/>
                      <a:pt x="3364776" y="1558350"/>
                      <a:pt x="3364776" y="1558350"/>
                    </a:cubicBezTo>
                    <a:cubicBezTo>
                      <a:pt x="3372245" y="1563646"/>
                      <a:pt x="3377580" y="1567883"/>
                      <a:pt x="3383983" y="1572120"/>
                    </a:cubicBezTo>
                    <a:cubicBezTo>
                      <a:pt x="3385050" y="1571061"/>
                      <a:pt x="3386117" y="1570001"/>
                      <a:pt x="3387184" y="1567883"/>
                    </a:cubicBezTo>
                    <a:cubicBezTo>
                      <a:pt x="3383983" y="1563646"/>
                      <a:pt x="3381849" y="1559409"/>
                      <a:pt x="3378647" y="1555172"/>
                    </a:cubicBezTo>
                    <a:cubicBezTo>
                      <a:pt x="3392519" y="1545639"/>
                      <a:pt x="3393586" y="1540343"/>
                      <a:pt x="3382916" y="1513862"/>
                    </a:cubicBezTo>
                    <a:cubicBezTo>
                      <a:pt x="3390385" y="1512802"/>
                      <a:pt x="3397854" y="1510684"/>
                      <a:pt x="3404257" y="1509625"/>
                    </a:cubicBezTo>
                    <a:cubicBezTo>
                      <a:pt x="3405324" y="1502210"/>
                      <a:pt x="3409592" y="1494795"/>
                      <a:pt x="3408525" y="1488440"/>
                    </a:cubicBezTo>
                    <a:cubicBezTo>
                      <a:pt x="3405324" y="1469374"/>
                      <a:pt x="3424530" y="1460900"/>
                      <a:pt x="3428799" y="1445011"/>
                    </a:cubicBezTo>
                    <a:cubicBezTo>
                      <a:pt x="3428799" y="1443952"/>
                      <a:pt x="3433066" y="1442893"/>
                      <a:pt x="3434133" y="1443952"/>
                    </a:cubicBezTo>
                    <a:cubicBezTo>
                      <a:pt x="3443737" y="1447130"/>
                      <a:pt x="3446939" y="1439715"/>
                      <a:pt x="3450139" y="1434419"/>
                    </a:cubicBezTo>
                    <a:cubicBezTo>
                      <a:pt x="3451206" y="1432300"/>
                      <a:pt x="3452273" y="1430182"/>
                      <a:pt x="3453341" y="1429123"/>
                    </a:cubicBezTo>
                    <a:cubicBezTo>
                      <a:pt x="3462944" y="1423826"/>
                      <a:pt x="3472547" y="1419589"/>
                      <a:pt x="3483218" y="1414293"/>
                    </a:cubicBezTo>
                    <a:cubicBezTo>
                      <a:pt x="3472547" y="1398404"/>
                      <a:pt x="3458676" y="1405819"/>
                      <a:pt x="3446939" y="1403701"/>
                    </a:cubicBezTo>
                    <a:lnTo>
                      <a:pt x="3446939" y="1399464"/>
                    </a:lnTo>
                    <a:cubicBezTo>
                      <a:pt x="3454407" y="1398404"/>
                      <a:pt x="3461877" y="1397345"/>
                      <a:pt x="3470413" y="1396286"/>
                    </a:cubicBezTo>
                    <a:cubicBezTo>
                      <a:pt x="3465078" y="1395227"/>
                      <a:pt x="3460810" y="1394168"/>
                      <a:pt x="3456542" y="1393108"/>
                    </a:cubicBezTo>
                    <a:cubicBezTo>
                      <a:pt x="3461877" y="1387812"/>
                      <a:pt x="3466145" y="1382516"/>
                      <a:pt x="3471480" y="1378279"/>
                    </a:cubicBezTo>
                    <a:cubicBezTo>
                      <a:pt x="3472547" y="1377220"/>
                      <a:pt x="3475748" y="1376161"/>
                      <a:pt x="3476815" y="1376161"/>
                    </a:cubicBezTo>
                    <a:cubicBezTo>
                      <a:pt x="3480017" y="1377220"/>
                      <a:pt x="3483218" y="1380397"/>
                      <a:pt x="3485352" y="1382516"/>
                    </a:cubicBezTo>
                    <a:cubicBezTo>
                      <a:pt x="3486419" y="1379338"/>
                      <a:pt x="3487486" y="1375101"/>
                      <a:pt x="3489620" y="1371923"/>
                    </a:cubicBezTo>
                    <a:cubicBezTo>
                      <a:pt x="3493888" y="1366627"/>
                      <a:pt x="3499224" y="1362390"/>
                      <a:pt x="3503492" y="1358153"/>
                    </a:cubicBezTo>
                    <a:cubicBezTo>
                      <a:pt x="3508827" y="1364509"/>
                      <a:pt x="3514162" y="1370864"/>
                      <a:pt x="3519497" y="1378279"/>
                    </a:cubicBezTo>
                    <a:cubicBezTo>
                      <a:pt x="3520565" y="1378279"/>
                      <a:pt x="3521632" y="1377220"/>
                      <a:pt x="3521632" y="1377220"/>
                    </a:cubicBezTo>
                    <a:cubicBezTo>
                      <a:pt x="3520565" y="1366627"/>
                      <a:pt x="3520565" y="1356035"/>
                      <a:pt x="3519497" y="1345443"/>
                    </a:cubicBezTo>
                    <a:cubicBezTo>
                      <a:pt x="3523766" y="1346502"/>
                      <a:pt x="3526967" y="1346502"/>
                      <a:pt x="3530168" y="1347561"/>
                    </a:cubicBezTo>
                    <a:cubicBezTo>
                      <a:pt x="3531235" y="1346502"/>
                      <a:pt x="3531235" y="1345443"/>
                      <a:pt x="3532302" y="1345443"/>
                    </a:cubicBezTo>
                    <a:cubicBezTo>
                      <a:pt x="3529101" y="1344383"/>
                      <a:pt x="3526967" y="1343324"/>
                      <a:pt x="3523766" y="1342265"/>
                    </a:cubicBezTo>
                    <a:cubicBezTo>
                      <a:pt x="3529101" y="1335909"/>
                      <a:pt x="3532302" y="1331672"/>
                      <a:pt x="3533369" y="1330613"/>
                    </a:cubicBezTo>
                    <a:lnTo>
                      <a:pt x="3533369" y="1310488"/>
                    </a:lnTo>
                    <a:cubicBezTo>
                      <a:pt x="3531235" y="1309428"/>
                      <a:pt x="3529101" y="1307310"/>
                      <a:pt x="3525900" y="1306251"/>
                    </a:cubicBezTo>
                    <a:cubicBezTo>
                      <a:pt x="3523766" y="1305191"/>
                      <a:pt x="3521632" y="1304132"/>
                      <a:pt x="3519497" y="1304132"/>
                    </a:cubicBezTo>
                    <a:cubicBezTo>
                      <a:pt x="3521632" y="1302014"/>
                      <a:pt x="3525900" y="1298836"/>
                      <a:pt x="3526967" y="1298836"/>
                    </a:cubicBezTo>
                    <a:cubicBezTo>
                      <a:pt x="3534639" y="1303073"/>
                      <a:pt x="3532302" y="1291421"/>
                      <a:pt x="3537179" y="1292481"/>
                    </a:cubicBezTo>
                    <a:cubicBezTo>
                      <a:pt x="3537179" y="1289303"/>
                      <a:pt x="3537179" y="1282947"/>
                      <a:pt x="3535909" y="1282947"/>
                    </a:cubicBezTo>
                    <a:cubicBezTo>
                      <a:pt x="3521632" y="1277651"/>
                      <a:pt x="3523766" y="1266000"/>
                      <a:pt x="3520565" y="1258585"/>
                    </a:cubicBezTo>
                    <a:close/>
                    <a:moveTo>
                      <a:pt x="192449" y="824297"/>
                    </a:moveTo>
                    <a:lnTo>
                      <a:pt x="223393" y="824297"/>
                    </a:lnTo>
                    <a:cubicBezTo>
                      <a:pt x="215924" y="833830"/>
                      <a:pt x="197784" y="833830"/>
                      <a:pt x="192449" y="824297"/>
                    </a:cubicBezTo>
                    <a:close/>
                    <a:moveTo>
                      <a:pt x="405858" y="1255407"/>
                    </a:moveTo>
                    <a:lnTo>
                      <a:pt x="405858" y="1251170"/>
                    </a:lnTo>
                    <a:cubicBezTo>
                      <a:pt x="419730" y="1250111"/>
                      <a:pt x="434668" y="1249052"/>
                      <a:pt x="448540" y="1249052"/>
                    </a:cubicBezTo>
                    <a:cubicBezTo>
                      <a:pt x="433601" y="1249052"/>
                      <a:pt x="420797" y="1261763"/>
                      <a:pt x="405858" y="1255407"/>
                    </a:cubicBezTo>
                    <a:close/>
                    <a:moveTo>
                      <a:pt x="148700" y="1769138"/>
                    </a:moveTo>
                    <a:cubicBezTo>
                      <a:pt x="155102" y="1762783"/>
                      <a:pt x="160438" y="1758546"/>
                      <a:pt x="162572" y="1755369"/>
                    </a:cubicBezTo>
                    <a:cubicBezTo>
                      <a:pt x="167907" y="1759605"/>
                      <a:pt x="171108" y="1762783"/>
                      <a:pt x="174309" y="1765961"/>
                    </a:cubicBezTo>
                    <a:cubicBezTo>
                      <a:pt x="166840" y="1765961"/>
                      <a:pt x="159371" y="1767020"/>
                      <a:pt x="148700" y="1769138"/>
                    </a:cubicBezTo>
                    <a:close/>
                    <a:moveTo>
                      <a:pt x="223393" y="1763842"/>
                    </a:moveTo>
                    <a:lnTo>
                      <a:pt x="195650" y="1763842"/>
                    </a:lnTo>
                    <a:cubicBezTo>
                      <a:pt x="194583" y="1763842"/>
                      <a:pt x="193516" y="1759605"/>
                      <a:pt x="191382" y="1756428"/>
                    </a:cubicBezTo>
                    <a:cubicBezTo>
                      <a:pt x="204186" y="1757487"/>
                      <a:pt x="213790" y="1758546"/>
                      <a:pt x="223393" y="1759605"/>
                    </a:cubicBezTo>
                    <a:lnTo>
                      <a:pt x="223393" y="1763842"/>
                    </a:lnTo>
                    <a:close/>
                    <a:moveTo>
                      <a:pt x="230863" y="1762783"/>
                    </a:moveTo>
                    <a:cubicBezTo>
                      <a:pt x="229796" y="1761724"/>
                      <a:pt x="229796" y="1760665"/>
                      <a:pt x="228729" y="1760665"/>
                    </a:cubicBezTo>
                    <a:cubicBezTo>
                      <a:pt x="232997" y="1757487"/>
                      <a:pt x="238332" y="1755369"/>
                      <a:pt x="242600" y="1752191"/>
                    </a:cubicBezTo>
                    <a:cubicBezTo>
                      <a:pt x="245801" y="1749013"/>
                      <a:pt x="246868" y="1743717"/>
                      <a:pt x="250069" y="1738421"/>
                    </a:cubicBezTo>
                    <a:cubicBezTo>
                      <a:pt x="258606" y="1755369"/>
                      <a:pt x="276746" y="1750072"/>
                      <a:pt x="292751" y="1754309"/>
                    </a:cubicBezTo>
                    <a:cubicBezTo>
                      <a:pt x="271410" y="1756428"/>
                      <a:pt x="251136" y="1759605"/>
                      <a:pt x="230863" y="1762783"/>
                    </a:cubicBezTo>
                    <a:close/>
                    <a:moveTo>
                      <a:pt x="91080" y="2023356"/>
                    </a:moveTo>
                    <a:cubicBezTo>
                      <a:pt x="92147" y="2023356"/>
                      <a:pt x="92147" y="2023356"/>
                      <a:pt x="91080" y="2023356"/>
                    </a:cubicBezTo>
                    <a:close/>
                    <a:moveTo>
                      <a:pt x="285282" y="2174827"/>
                    </a:moveTo>
                    <a:cubicBezTo>
                      <a:pt x="284215" y="2167413"/>
                      <a:pt x="283148" y="2162116"/>
                      <a:pt x="282081" y="2154702"/>
                    </a:cubicBezTo>
                    <a:cubicBezTo>
                      <a:pt x="289550" y="2156820"/>
                      <a:pt x="293818" y="2157880"/>
                      <a:pt x="298087" y="2159998"/>
                    </a:cubicBezTo>
                    <a:cubicBezTo>
                      <a:pt x="293818" y="2164235"/>
                      <a:pt x="290617" y="2168472"/>
                      <a:pt x="285282" y="2174827"/>
                    </a:cubicBezTo>
                    <a:close/>
                    <a:moveTo>
                      <a:pt x="529635" y="874081"/>
                    </a:moveTo>
                    <a:cubicBezTo>
                      <a:pt x="522166" y="875140"/>
                      <a:pt x="514697" y="878318"/>
                      <a:pt x="508294" y="878318"/>
                    </a:cubicBezTo>
                    <a:cubicBezTo>
                      <a:pt x="500825" y="879377"/>
                      <a:pt x="493356" y="878318"/>
                      <a:pt x="484820" y="878318"/>
                    </a:cubicBezTo>
                    <a:cubicBezTo>
                      <a:pt x="483752" y="877259"/>
                      <a:pt x="482685" y="874081"/>
                      <a:pt x="481618" y="870903"/>
                    </a:cubicBezTo>
                    <a:cubicBezTo>
                      <a:pt x="489088" y="868785"/>
                      <a:pt x="496557" y="865607"/>
                      <a:pt x="505093" y="863488"/>
                    </a:cubicBezTo>
                    <a:cubicBezTo>
                      <a:pt x="505093" y="866666"/>
                      <a:pt x="504026" y="868785"/>
                      <a:pt x="504026" y="871962"/>
                    </a:cubicBezTo>
                    <a:cubicBezTo>
                      <a:pt x="513630" y="865607"/>
                      <a:pt x="522166" y="866666"/>
                      <a:pt x="529635" y="874081"/>
                    </a:cubicBezTo>
                    <a:cubicBezTo>
                      <a:pt x="541373" y="865607"/>
                      <a:pt x="543507" y="866666"/>
                      <a:pt x="546708" y="884673"/>
                    </a:cubicBezTo>
                    <a:cubicBezTo>
                      <a:pt x="540306" y="880436"/>
                      <a:pt x="534971" y="877259"/>
                      <a:pt x="529635" y="874081"/>
                    </a:cubicBezTo>
                    <a:close/>
                    <a:moveTo>
                      <a:pt x="570183" y="871962"/>
                    </a:moveTo>
                    <a:cubicBezTo>
                      <a:pt x="572317" y="869844"/>
                      <a:pt x="574451" y="867725"/>
                      <a:pt x="575518" y="865607"/>
                    </a:cubicBezTo>
                    <a:cubicBezTo>
                      <a:pt x="582988" y="875140"/>
                      <a:pt x="582988" y="875140"/>
                      <a:pt x="566982" y="882555"/>
                    </a:cubicBezTo>
                    <a:lnTo>
                      <a:pt x="550976" y="869844"/>
                    </a:lnTo>
                    <a:cubicBezTo>
                      <a:pt x="561647" y="861370"/>
                      <a:pt x="568049" y="861370"/>
                      <a:pt x="570183" y="871962"/>
                    </a:cubicBezTo>
                    <a:close/>
                    <a:moveTo>
                      <a:pt x="578719" y="2287107"/>
                    </a:moveTo>
                    <a:cubicBezTo>
                      <a:pt x="579787" y="2286047"/>
                      <a:pt x="580854" y="2286047"/>
                      <a:pt x="581921" y="2284988"/>
                    </a:cubicBezTo>
                    <a:cubicBezTo>
                      <a:pt x="582988" y="2287107"/>
                      <a:pt x="585122" y="2289225"/>
                      <a:pt x="587256" y="2292403"/>
                    </a:cubicBezTo>
                    <a:cubicBezTo>
                      <a:pt x="585122" y="2292403"/>
                      <a:pt x="582988" y="2292403"/>
                      <a:pt x="580854" y="2293462"/>
                    </a:cubicBezTo>
                    <a:cubicBezTo>
                      <a:pt x="579787" y="2290284"/>
                      <a:pt x="579787" y="2288166"/>
                      <a:pt x="578719" y="2287107"/>
                    </a:cubicBezTo>
                    <a:close/>
                    <a:moveTo>
                      <a:pt x="643809" y="2279692"/>
                    </a:moveTo>
                    <a:cubicBezTo>
                      <a:pt x="644876" y="2282870"/>
                      <a:pt x="645943" y="2284988"/>
                      <a:pt x="648077" y="2287107"/>
                    </a:cubicBezTo>
                    <a:lnTo>
                      <a:pt x="644876" y="2287107"/>
                    </a:lnTo>
                    <a:cubicBezTo>
                      <a:pt x="644876" y="2284988"/>
                      <a:pt x="644876" y="2282870"/>
                      <a:pt x="643809" y="2279692"/>
                    </a:cubicBezTo>
                    <a:close/>
                    <a:moveTo>
                      <a:pt x="731307" y="2515902"/>
                    </a:moveTo>
                    <a:cubicBezTo>
                      <a:pt x="728106" y="2510606"/>
                      <a:pt x="725972" y="2506369"/>
                      <a:pt x="723838" y="2502132"/>
                    </a:cubicBezTo>
                    <a:lnTo>
                      <a:pt x="729173" y="2496836"/>
                    </a:lnTo>
                    <a:cubicBezTo>
                      <a:pt x="736642" y="2502132"/>
                      <a:pt x="737709" y="2510606"/>
                      <a:pt x="731307" y="2515902"/>
                    </a:cubicBezTo>
                    <a:close/>
                    <a:moveTo>
                      <a:pt x="1002337" y="2537087"/>
                    </a:moveTo>
                    <a:cubicBezTo>
                      <a:pt x="998069" y="2534969"/>
                      <a:pt x="993800" y="2533910"/>
                      <a:pt x="989532" y="2531791"/>
                    </a:cubicBezTo>
                    <a:cubicBezTo>
                      <a:pt x="993800" y="2527554"/>
                      <a:pt x="998069" y="2523317"/>
                      <a:pt x="1001270" y="2521199"/>
                    </a:cubicBezTo>
                    <a:lnTo>
                      <a:pt x="1014074" y="2530732"/>
                    </a:lnTo>
                    <a:cubicBezTo>
                      <a:pt x="1010873" y="2532850"/>
                      <a:pt x="1006605" y="2534969"/>
                      <a:pt x="1002337" y="2537087"/>
                    </a:cubicBezTo>
                    <a:close/>
                    <a:moveTo>
                      <a:pt x="2889940" y="2357016"/>
                    </a:moveTo>
                    <a:cubicBezTo>
                      <a:pt x="2888873" y="2358076"/>
                      <a:pt x="2889940" y="2360194"/>
                      <a:pt x="2889940" y="2362313"/>
                    </a:cubicBezTo>
                    <a:lnTo>
                      <a:pt x="2873935" y="2365490"/>
                    </a:lnTo>
                    <a:cubicBezTo>
                      <a:pt x="2871801" y="2355957"/>
                      <a:pt x="2876069" y="2350661"/>
                      <a:pt x="2885672" y="2349602"/>
                    </a:cubicBezTo>
                    <a:cubicBezTo>
                      <a:pt x="2888873" y="2349602"/>
                      <a:pt x="2893142" y="2347483"/>
                      <a:pt x="2898477" y="2347483"/>
                    </a:cubicBezTo>
                    <a:cubicBezTo>
                      <a:pt x="2895276" y="2350661"/>
                      <a:pt x="2892075" y="2352780"/>
                      <a:pt x="2889940" y="2357016"/>
                    </a:cubicBezTo>
                    <a:close/>
                    <a:moveTo>
                      <a:pt x="2911281" y="2354898"/>
                    </a:moveTo>
                    <a:cubicBezTo>
                      <a:pt x="2907013" y="2353839"/>
                      <a:pt x="2903812" y="2350661"/>
                      <a:pt x="2900611" y="2348543"/>
                    </a:cubicBezTo>
                    <a:cubicBezTo>
                      <a:pt x="2904879" y="2343246"/>
                      <a:pt x="2908080" y="2340069"/>
                      <a:pt x="2910214" y="2336891"/>
                    </a:cubicBezTo>
                    <a:cubicBezTo>
                      <a:pt x="2914483" y="2342187"/>
                      <a:pt x="2918751" y="2346424"/>
                      <a:pt x="2923019" y="2352780"/>
                    </a:cubicBezTo>
                    <a:cubicBezTo>
                      <a:pt x="2919818" y="2353839"/>
                      <a:pt x="2915549" y="2354898"/>
                      <a:pt x="2911281" y="2354898"/>
                    </a:cubicBezTo>
                    <a:close/>
                    <a:moveTo>
                      <a:pt x="3023321" y="1638852"/>
                    </a:moveTo>
                    <a:cubicBezTo>
                      <a:pt x="3023321" y="1636733"/>
                      <a:pt x="3023321" y="1635674"/>
                      <a:pt x="3022254" y="1633556"/>
                    </a:cubicBezTo>
                    <a:lnTo>
                      <a:pt x="3044662" y="1630378"/>
                    </a:lnTo>
                    <a:cubicBezTo>
                      <a:pt x="3044662" y="1632497"/>
                      <a:pt x="3045729" y="1634615"/>
                      <a:pt x="3045729" y="1636733"/>
                    </a:cubicBezTo>
                    <a:cubicBezTo>
                      <a:pt x="3037193" y="1636733"/>
                      <a:pt x="3029723" y="1637793"/>
                      <a:pt x="3023321" y="1638852"/>
                    </a:cubicBezTo>
                    <a:close/>
                    <a:moveTo>
                      <a:pt x="3078808" y="1640970"/>
                    </a:moveTo>
                    <a:cubicBezTo>
                      <a:pt x="3072405" y="1640970"/>
                      <a:pt x="3064936" y="1640970"/>
                      <a:pt x="3058534" y="1638852"/>
                    </a:cubicBezTo>
                    <a:cubicBezTo>
                      <a:pt x="3055332" y="1637793"/>
                      <a:pt x="3054265" y="1633556"/>
                      <a:pt x="3051064" y="1631437"/>
                    </a:cubicBezTo>
                    <a:cubicBezTo>
                      <a:pt x="3052131" y="1630378"/>
                      <a:pt x="3052131" y="1629319"/>
                      <a:pt x="3053199" y="1628260"/>
                    </a:cubicBezTo>
                    <a:cubicBezTo>
                      <a:pt x="3062802" y="1630378"/>
                      <a:pt x="3071338" y="1631437"/>
                      <a:pt x="3079875" y="1633556"/>
                    </a:cubicBezTo>
                    <a:cubicBezTo>
                      <a:pt x="3078808" y="1636733"/>
                      <a:pt x="3078808" y="1639911"/>
                      <a:pt x="3078808" y="1640970"/>
                    </a:cubicBezTo>
                    <a:close/>
                    <a:moveTo>
                      <a:pt x="3126825" y="1639911"/>
                    </a:moveTo>
                    <a:cubicBezTo>
                      <a:pt x="3119355" y="1638852"/>
                      <a:pt x="3111886" y="1633556"/>
                      <a:pt x="3104417" y="1640970"/>
                    </a:cubicBezTo>
                    <a:cubicBezTo>
                      <a:pt x="3103350" y="1642030"/>
                      <a:pt x="3096947" y="1638852"/>
                      <a:pt x="3093746" y="1637793"/>
                    </a:cubicBezTo>
                    <a:cubicBezTo>
                      <a:pt x="3093746" y="1636733"/>
                      <a:pt x="3094813" y="1634615"/>
                      <a:pt x="3094813" y="1633556"/>
                    </a:cubicBezTo>
                    <a:lnTo>
                      <a:pt x="3130026" y="1633556"/>
                    </a:lnTo>
                    <a:cubicBezTo>
                      <a:pt x="3131093" y="1633556"/>
                      <a:pt x="3132160" y="1636733"/>
                      <a:pt x="3133227" y="1638852"/>
                    </a:cubicBezTo>
                    <a:cubicBezTo>
                      <a:pt x="3130026" y="1638852"/>
                      <a:pt x="3127892" y="1639911"/>
                      <a:pt x="3126825" y="1639911"/>
                    </a:cubicBezTo>
                    <a:close/>
                    <a:moveTo>
                      <a:pt x="3228194" y="2165294"/>
                    </a:moveTo>
                    <a:cubicBezTo>
                      <a:pt x="3227127" y="2166353"/>
                      <a:pt x="3227127" y="2167413"/>
                      <a:pt x="3227127" y="2166353"/>
                    </a:cubicBezTo>
                    <a:cubicBezTo>
                      <a:pt x="3226060" y="2166353"/>
                      <a:pt x="3226060" y="2165294"/>
                      <a:pt x="3228194" y="2165294"/>
                    </a:cubicBezTo>
                    <a:close/>
                    <a:moveTo>
                      <a:pt x="106018" y="2108095"/>
                    </a:moveTo>
                    <a:cubicBezTo>
                      <a:pt x="104951" y="2108095"/>
                      <a:pt x="104951" y="2109154"/>
                      <a:pt x="103884" y="2109154"/>
                    </a:cubicBezTo>
                    <a:cubicBezTo>
                      <a:pt x="103884" y="2109154"/>
                      <a:pt x="104951" y="2108095"/>
                      <a:pt x="106018" y="2108095"/>
                    </a:cubicBezTo>
                    <a:close/>
                    <a:moveTo>
                      <a:pt x="512563" y="2308292"/>
                    </a:moveTo>
                    <a:cubicBezTo>
                      <a:pt x="516831" y="2310410"/>
                      <a:pt x="521099" y="2312528"/>
                      <a:pt x="524300" y="2313588"/>
                    </a:cubicBezTo>
                    <a:cubicBezTo>
                      <a:pt x="509361" y="2322061"/>
                      <a:pt x="499758" y="2319943"/>
                      <a:pt x="490155" y="2305114"/>
                    </a:cubicBezTo>
                    <a:cubicBezTo>
                      <a:pt x="493356" y="2305114"/>
                      <a:pt x="495490" y="2304054"/>
                      <a:pt x="498691" y="2304054"/>
                    </a:cubicBezTo>
                    <a:cubicBezTo>
                      <a:pt x="502959" y="2305114"/>
                      <a:pt x="508294" y="2306173"/>
                      <a:pt x="512563" y="2308292"/>
                    </a:cubicBezTo>
                    <a:close/>
                    <a:moveTo>
                      <a:pt x="2377758" y="2395149"/>
                    </a:moveTo>
                    <a:cubicBezTo>
                      <a:pt x="2374557" y="2394090"/>
                      <a:pt x="2372423" y="2394090"/>
                      <a:pt x="2368155" y="2393031"/>
                    </a:cubicBezTo>
                    <a:cubicBezTo>
                      <a:pt x="2363887" y="2391971"/>
                      <a:pt x="2358552" y="2388794"/>
                      <a:pt x="2352149" y="2386675"/>
                    </a:cubicBezTo>
                    <a:cubicBezTo>
                      <a:pt x="2356417" y="2385616"/>
                      <a:pt x="2359619" y="2383497"/>
                      <a:pt x="2363887" y="2382438"/>
                    </a:cubicBezTo>
                    <a:cubicBezTo>
                      <a:pt x="2375624" y="2379261"/>
                      <a:pt x="2380960" y="2384557"/>
                      <a:pt x="2377758" y="2395149"/>
                    </a:cubicBezTo>
                    <a:close/>
                    <a:moveTo>
                      <a:pt x="2171819" y="2419512"/>
                    </a:moveTo>
                    <a:cubicBezTo>
                      <a:pt x="2178221" y="2420571"/>
                      <a:pt x="2185690" y="2420571"/>
                      <a:pt x="2193159" y="2421630"/>
                    </a:cubicBezTo>
                    <a:cubicBezTo>
                      <a:pt x="2189958" y="2432223"/>
                      <a:pt x="2181422" y="2429045"/>
                      <a:pt x="2175020" y="2427985"/>
                    </a:cubicBezTo>
                    <a:cubicBezTo>
                      <a:pt x="2172886" y="2427985"/>
                      <a:pt x="2170752" y="2423749"/>
                      <a:pt x="2168618" y="2421630"/>
                    </a:cubicBezTo>
                    <a:cubicBezTo>
                      <a:pt x="2169684" y="2420571"/>
                      <a:pt x="2170752" y="2419512"/>
                      <a:pt x="2171819" y="2419512"/>
                    </a:cubicBezTo>
                    <a:close/>
                    <a:moveTo>
                      <a:pt x="179644" y="2170590"/>
                    </a:moveTo>
                    <a:cubicBezTo>
                      <a:pt x="180711" y="2173768"/>
                      <a:pt x="181778" y="2175887"/>
                      <a:pt x="182845" y="2180123"/>
                    </a:cubicBezTo>
                    <a:cubicBezTo>
                      <a:pt x="176443" y="2180123"/>
                      <a:pt x="171108" y="2180123"/>
                      <a:pt x="165773" y="2179064"/>
                    </a:cubicBezTo>
                    <a:lnTo>
                      <a:pt x="165773" y="2171649"/>
                    </a:lnTo>
                    <a:cubicBezTo>
                      <a:pt x="170041" y="2171649"/>
                      <a:pt x="174309" y="2171649"/>
                      <a:pt x="179644" y="2170590"/>
                    </a:cubicBezTo>
                    <a:close/>
                    <a:moveTo>
                      <a:pt x="595792" y="2301936"/>
                    </a:moveTo>
                    <a:cubicBezTo>
                      <a:pt x="602194" y="2302995"/>
                      <a:pt x="608597" y="2302995"/>
                      <a:pt x="616066" y="2304054"/>
                    </a:cubicBezTo>
                    <a:cubicBezTo>
                      <a:pt x="611798" y="2308292"/>
                      <a:pt x="594725" y="2311469"/>
                      <a:pt x="591524" y="2308292"/>
                    </a:cubicBezTo>
                    <a:cubicBezTo>
                      <a:pt x="591524" y="2307232"/>
                      <a:pt x="590457" y="2305114"/>
                      <a:pt x="591524" y="2304054"/>
                    </a:cubicBezTo>
                    <a:cubicBezTo>
                      <a:pt x="592591" y="2302995"/>
                      <a:pt x="594725" y="2301936"/>
                      <a:pt x="595792" y="230193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99" t="-1737" r="-155" b="-1744"/>
                </a:stretch>
              </a:blip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E8AA8B2-021E-17BA-E0BC-10D79461D893}"/>
                </a:ext>
              </a:extLst>
            </p:cNvPr>
            <p:cNvSpPr txBox="1"/>
            <p:nvPr/>
          </p:nvSpPr>
          <p:spPr>
            <a:xfrm>
              <a:off x="151493" y="468640"/>
              <a:ext cx="7253514" cy="465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4"/>
                </a:lnSpc>
              </a:pPr>
              <a:r>
                <a:rPr lang="en-US" sz="2800" b="1" dirty="0" err="1">
                  <a:solidFill>
                    <a:srgbClr val="000000"/>
                  </a:solidFill>
                  <a:latin typeface="BIZ UDPGothic Bold"/>
                  <a:ea typeface="BIZ UDPGothic Bold"/>
                  <a:cs typeface="BIZ UDPGothic Bold"/>
                  <a:sym typeface="BIZ UDPGothic Bold"/>
                </a:rPr>
                <a:t>AIでデザイン×自分だけの折り紙をつくろう</a:t>
              </a:r>
              <a:r>
                <a:rPr lang="en-US" sz="2800" b="1" dirty="0">
                  <a:solidFill>
                    <a:srgbClr val="000000"/>
                  </a:solidFill>
                  <a:latin typeface="BIZ UDPGothic Bold"/>
                  <a:ea typeface="BIZ UDPGothic Bold"/>
                  <a:cs typeface="BIZ UDPGothic Bold"/>
                  <a:sym typeface="BIZ UDPGothic Bold"/>
                </a:rPr>
                <a:t> 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2EC1415-F77F-65D2-A0FC-4647A60A5A98}"/>
                </a:ext>
              </a:extLst>
            </p:cNvPr>
            <p:cNvSpPr txBox="1"/>
            <p:nvPr/>
          </p:nvSpPr>
          <p:spPr>
            <a:xfrm>
              <a:off x="364465" y="1066479"/>
              <a:ext cx="6827570" cy="294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59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BIZ UDGothic Bold"/>
                  <a:ea typeface="BIZ UDGothic Bold"/>
                  <a:cs typeface="BIZ UDGothic Bold"/>
                  <a:sym typeface="BIZ UDGothic Bold"/>
                </a:rPr>
                <a:t>自分だけのオリジナルキャラで「パクパク」を動かそう</a:t>
              </a:r>
              <a:r>
                <a:rPr lang="en-US" sz="2000" b="1" dirty="0">
                  <a:solidFill>
                    <a:srgbClr val="000000"/>
                  </a:solidFill>
                  <a:latin typeface="BIZ UDGothic Bold"/>
                  <a:ea typeface="BIZ UDGothic Bold"/>
                  <a:cs typeface="BIZ UDGothic Bold"/>
                  <a:sym typeface="BIZ UDGothic Bold"/>
                </a:rPr>
                <a:t>！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A99A65A0-5D31-5CA5-89C5-958594D0F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45" y="2261836"/>
            <a:ext cx="1452081" cy="160019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4B184DF-5C04-ACEB-7224-5D14AF48D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7907">
            <a:off x="4220917" y="3127408"/>
            <a:ext cx="1452080" cy="165827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CB0ABF8-7152-A1CC-989D-3E1F3B8A3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321">
            <a:off x="4177101" y="1512218"/>
            <a:ext cx="1896756" cy="1650178"/>
          </a:xfrm>
          <a:prstGeom prst="rect">
            <a:avLst/>
          </a:prstGeom>
        </p:spPr>
      </p:pic>
      <p:sp>
        <p:nvSpPr>
          <p:cNvPr id="32" name="Freeform 15">
            <a:extLst>
              <a:ext uri="{FF2B5EF4-FFF2-40B4-BE49-F238E27FC236}">
                <a16:creationId xmlns:a16="http://schemas.microsoft.com/office/drawing/2014/main" id="{4D001057-9357-B74A-67E7-92CA94CF5651}"/>
              </a:ext>
            </a:extLst>
          </p:cNvPr>
          <p:cNvSpPr/>
          <p:nvPr/>
        </p:nvSpPr>
        <p:spPr>
          <a:xfrm>
            <a:off x="5903177" y="4007483"/>
            <a:ext cx="1503580" cy="743743"/>
          </a:xfrm>
          <a:custGeom>
            <a:avLst/>
            <a:gdLst/>
            <a:ahLst/>
            <a:cxnLst/>
            <a:rect l="l" t="t" r="r" b="b"/>
            <a:pathLst>
              <a:path w="1503580" h="743743">
                <a:moveTo>
                  <a:pt x="0" y="0"/>
                </a:moveTo>
                <a:lnTo>
                  <a:pt x="1503580" y="0"/>
                </a:lnTo>
                <a:lnTo>
                  <a:pt x="1503580" y="743743"/>
                </a:lnTo>
                <a:lnTo>
                  <a:pt x="0" y="7437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27BCE8A5-2316-4040-7F85-59F2B9A40EFD}"/>
              </a:ext>
            </a:extLst>
          </p:cNvPr>
          <p:cNvSpPr txBox="1"/>
          <p:nvPr/>
        </p:nvSpPr>
        <p:spPr>
          <a:xfrm>
            <a:off x="119837" y="8693638"/>
            <a:ext cx="7253514" cy="46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2800" b="1" dirty="0" err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親子で楽しくAIであそぼう</a:t>
            </a:r>
            <a:r>
              <a:rPr lang="en-US" sz="2800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！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BFF044F2-FCC1-4B31-A33E-284EC910BC25}"/>
              </a:ext>
            </a:extLst>
          </p:cNvPr>
          <p:cNvSpPr txBox="1"/>
          <p:nvPr/>
        </p:nvSpPr>
        <p:spPr>
          <a:xfrm>
            <a:off x="485740" y="5103842"/>
            <a:ext cx="7042984" cy="3203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4"/>
              </a:lnSpc>
            </a:pP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開催日時： 〇月〇日（土） </a:t>
            </a:r>
            <a:r>
              <a:rPr lang="en-US" altLang="ja-JP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①11:00〜 ②13:00〜 ③15:00〜</a:t>
            </a:r>
          </a:p>
          <a:p>
            <a:pPr>
              <a:lnSpc>
                <a:spcPts val="4314"/>
              </a:lnSpc>
            </a:pP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会場： 〇〇センター </a:t>
            </a:r>
            <a:r>
              <a:rPr lang="en-US" altLang="ja-JP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F </a:t>
            </a: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特設会場（または 〇〇モール </a:t>
            </a:r>
            <a:r>
              <a:rPr lang="en-US" altLang="ja-JP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1</a:t>
            </a:r>
            <a:r>
              <a:rPr lang="en-US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F</a:t>
            </a: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広場）</a:t>
            </a:r>
          </a:p>
          <a:p>
            <a:pPr>
              <a:lnSpc>
                <a:spcPts val="4314"/>
              </a:lnSpc>
            </a:pP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定員： 各回 　　　　名様</a:t>
            </a:r>
          </a:p>
          <a:p>
            <a:pPr>
              <a:lnSpc>
                <a:spcPts val="4314"/>
              </a:lnSpc>
            </a:pP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参加費： </a:t>
            </a:r>
          </a:p>
          <a:p>
            <a:pPr>
              <a:lnSpc>
                <a:spcPts val="4314"/>
              </a:lnSpc>
            </a:pP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予約方法： 下記</a:t>
            </a:r>
            <a:r>
              <a:rPr lang="en-US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QR</a:t>
            </a: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コード、またはお電話にて受付</a:t>
            </a:r>
            <a:endParaRPr lang="en-US" altLang="ja-JP" b="1" dirty="0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  <a:p>
            <a:pPr>
              <a:lnSpc>
                <a:spcPts val="4314"/>
              </a:lnSpc>
            </a:pPr>
            <a:r>
              <a:rPr lang="ja-JP" altLang="en-US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お問い合わせ：</a:t>
            </a:r>
            <a:endParaRPr lang="en-US" b="1" dirty="0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78922F21-7EB8-DC7F-B7CC-4BCA8ECA3DE6}"/>
              </a:ext>
            </a:extLst>
          </p:cNvPr>
          <p:cNvSpPr txBox="1"/>
          <p:nvPr/>
        </p:nvSpPr>
        <p:spPr>
          <a:xfrm>
            <a:off x="485740" y="9712423"/>
            <a:ext cx="5111857" cy="294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■ </a:t>
            </a:r>
            <a:r>
              <a:rPr lang="en-US" sz="1899" b="1" dirty="0" err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主催</a:t>
            </a:r>
            <a:endParaRPr lang="en-US" sz="1899" b="1" dirty="0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B90FDA38-4FED-5D02-A6AF-DFD7471328A5}"/>
              </a:ext>
            </a:extLst>
          </p:cNvPr>
          <p:cNvSpPr txBox="1"/>
          <p:nvPr/>
        </p:nvSpPr>
        <p:spPr>
          <a:xfrm>
            <a:off x="5491354" y="9627111"/>
            <a:ext cx="1760081" cy="465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2800" b="1" dirty="0" err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ロゴ</a:t>
            </a:r>
            <a:endParaRPr lang="en-US" sz="2800" b="1" dirty="0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1387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448903" y="4751226"/>
            <a:ext cx="14081" cy="6047464"/>
          </a:xfrm>
          <a:prstGeom prst="line">
            <a:avLst/>
          </a:prstGeom>
          <a:ln w="228600" cap="flat">
            <a:gradFill>
              <a:gsLst>
                <a:gs pos="0">
                  <a:srgbClr val="FFF7AD">
                    <a:alpha val="65000"/>
                  </a:srgbClr>
                </a:gs>
                <a:gs pos="100000">
                  <a:srgbClr val="FFA9F9">
                    <a:alpha val="65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560000" cy="4785685"/>
            <a:chOff x="0" y="0"/>
            <a:chExt cx="2709333" cy="17150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1715081"/>
            </a:xfrm>
            <a:custGeom>
              <a:avLst/>
              <a:gdLst/>
              <a:ahLst/>
              <a:cxnLst/>
              <a:rect l="l" t="t" r="r" b="b"/>
              <a:pathLst>
                <a:path w="2709333" h="1715081">
                  <a:moveTo>
                    <a:pt x="0" y="0"/>
                  </a:moveTo>
                  <a:lnTo>
                    <a:pt x="2709333" y="0"/>
                  </a:lnTo>
                  <a:lnTo>
                    <a:pt x="2709333" y="1715081"/>
                  </a:lnTo>
                  <a:lnTo>
                    <a:pt x="0" y="1715081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65000"/>
                  </a:srgbClr>
                </a:gs>
                <a:gs pos="100000">
                  <a:srgbClr val="FFA9F9">
                    <a:alpha val="6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09333" cy="1753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243" y="1827926"/>
            <a:ext cx="3868180" cy="2816611"/>
            <a:chOff x="0" y="0"/>
            <a:chExt cx="3527653" cy="2568656"/>
          </a:xfrm>
        </p:grpSpPr>
        <p:sp>
          <p:nvSpPr>
            <p:cNvPr id="7" name="Freeform 7"/>
            <p:cNvSpPr/>
            <p:nvPr/>
          </p:nvSpPr>
          <p:spPr>
            <a:xfrm>
              <a:off x="-5716" y="-208"/>
              <a:ext cx="3537179" cy="2570134"/>
            </a:xfrm>
            <a:custGeom>
              <a:avLst/>
              <a:gdLst/>
              <a:ahLst/>
              <a:cxnLst/>
              <a:rect l="l" t="t" r="r" b="b"/>
              <a:pathLst>
                <a:path w="3537179" h="2570134">
                  <a:moveTo>
                    <a:pt x="3520565" y="1258585"/>
                  </a:moveTo>
                  <a:cubicBezTo>
                    <a:pt x="3523766" y="1256466"/>
                    <a:pt x="3526967" y="1255407"/>
                    <a:pt x="3529101" y="1252229"/>
                  </a:cubicBezTo>
                  <a:cubicBezTo>
                    <a:pt x="3531235" y="1250111"/>
                    <a:pt x="3535909" y="1246933"/>
                    <a:pt x="3535909" y="1243755"/>
                  </a:cubicBezTo>
                  <a:cubicBezTo>
                    <a:pt x="3535909" y="1241637"/>
                    <a:pt x="3531235" y="1238459"/>
                    <a:pt x="3529101" y="1236341"/>
                  </a:cubicBezTo>
                  <a:lnTo>
                    <a:pt x="3519497" y="1226808"/>
                  </a:lnTo>
                  <a:cubicBezTo>
                    <a:pt x="3521632" y="1224689"/>
                    <a:pt x="3525900" y="1223630"/>
                    <a:pt x="3525900" y="1220452"/>
                  </a:cubicBezTo>
                  <a:cubicBezTo>
                    <a:pt x="3528034" y="1211978"/>
                    <a:pt x="3531235" y="1203504"/>
                    <a:pt x="3531235" y="1195031"/>
                  </a:cubicBezTo>
                  <a:cubicBezTo>
                    <a:pt x="3531235" y="1190793"/>
                    <a:pt x="3523766" y="1187616"/>
                    <a:pt x="3519497" y="1182320"/>
                  </a:cubicBezTo>
                  <a:cubicBezTo>
                    <a:pt x="3523766" y="1182320"/>
                    <a:pt x="3525900" y="1182320"/>
                    <a:pt x="3529101" y="1181260"/>
                  </a:cubicBezTo>
                  <a:lnTo>
                    <a:pt x="3529101" y="1178083"/>
                  </a:lnTo>
                  <a:lnTo>
                    <a:pt x="3519497" y="1178083"/>
                  </a:lnTo>
                  <a:cubicBezTo>
                    <a:pt x="3513095" y="1173846"/>
                    <a:pt x="3506693" y="1165372"/>
                    <a:pt x="3504559" y="1166431"/>
                  </a:cubicBezTo>
                  <a:cubicBezTo>
                    <a:pt x="3492821" y="1172786"/>
                    <a:pt x="3492821" y="1164313"/>
                    <a:pt x="3490687" y="1157957"/>
                  </a:cubicBezTo>
                  <a:cubicBezTo>
                    <a:pt x="3486419" y="1159016"/>
                    <a:pt x="3482151" y="1160076"/>
                    <a:pt x="3478950" y="1159016"/>
                  </a:cubicBezTo>
                  <a:cubicBezTo>
                    <a:pt x="3471480" y="1157957"/>
                    <a:pt x="3464011" y="1154779"/>
                    <a:pt x="3456542" y="1154779"/>
                  </a:cubicBezTo>
                  <a:cubicBezTo>
                    <a:pt x="3446939" y="1153720"/>
                    <a:pt x="3436268" y="1153720"/>
                    <a:pt x="3425598" y="1152661"/>
                  </a:cubicBezTo>
                  <a:cubicBezTo>
                    <a:pt x="3409592" y="1150542"/>
                    <a:pt x="3393586" y="1148424"/>
                    <a:pt x="3377580" y="1146305"/>
                  </a:cubicBezTo>
                  <a:cubicBezTo>
                    <a:pt x="3376513" y="1146305"/>
                    <a:pt x="3374379" y="1148424"/>
                    <a:pt x="3373312" y="1148424"/>
                  </a:cubicBezTo>
                  <a:cubicBezTo>
                    <a:pt x="3364776" y="1147365"/>
                    <a:pt x="3356239" y="1146305"/>
                    <a:pt x="3348770" y="1144187"/>
                  </a:cubicBezTo>
                  <a:cubicBezTo>
                    <a:pt x="3346636" y="1143128"/>
                    <a:pt x="3345569" y="1137831"/>
                    <a:pt x="3345569" y="1135713"/>
                  </a:cubicBezTo>
                  <a:cubicBezTo>
                    <a:pt x="3357307" y="1127239"/>
                    <a:pt x="3369044" y="1118765"/>
                    <a:pt x="3376513" y="1113469"/>
                  </a:cubicBezTo>
                  <a:cubicBezTo>
                    <a:pt x="3385050" y="1112410"/>
                    <a:pt x="3390385" y="1111351"/>
                    <a:pt x="3397854" y="1111351"/>
                  </a:cubicBezTo>
                  <a:cubicBezTo>
                    <a:pt x="3391452" y="1102877"/>
                    <a:pt x="3387184" y="1098640"/>
                    <a:pt x="3381849" y="1092284"/>
                  </a:cubicBezTo>
                  <a:cubicBezTo>
                    <a:pt x="3378647" y="1093344"/>
                    <a:pt x="3375446" y="1094403"/>
                    <a:pt x="3370111" y="1096521"/>
                  </a:cubicBezTo>
                  <a:cubicBezTo>
                    <a:pt x="3370111" y="1091225"/>
                    <a:pt x="3370111" y="1085929"/>
                    <a:pt x="3371178" y="1085929"/>
                  </a:cubicBezTo>
                  <a:cubicBezTo>
                    <a:pt x="3375446" y="1084870"/>
                    <a:pt x="3381849" y="1083810"/>
                    <a:pt x="3385050" y="1085929"/>
                  </a:cubicBezTo>
                  <a:cubicBezTo>
                    <a:pt x="3389318" y="1089106"/>
                    <a:pt x="3391452" y="1094403"/>
                    <a:pt x="3395720" y="1100758"/>
                  </a:cubicBezTo>
                  <a:cubicBezTo>
                    <a:pt x="3397854" y="1100758"/>
                    <a:pt x="3402122" y="1101817"/>
                    <a:pt x="3406391" y="1101817"/>
                  </a:cubicBezTo>
                  <a:cubicBezTo>
                    <a:pt x="3405324" y="1088047"/>
                    <a:pt x="3405324" y="1088047"/>
                    <a:pt x="3393586" y="1067922"/>
                  </a:cubicBezTo>
                  <a:cubicBezTo>
                    <a:pt x="3408525" y="1067922"/>
                    <a:pt x="3412793" y="1063685"/>
                    <a:pt x="3409592" y="1048855"/>
                  </a:cubicBezTo>
                  <a:cubicBezTo>
                    <a:pt x="3419195" y="1047796"/>
                    <a:pt x="3429866" y="1046737"/>
                    <a:pt x="3439469" y="1046737"/>
                  </a:cubicBezTo>
                  <a:cubicBezTo>
                    <a:pt x="3438402" y="1044618"/>
                    <a:pt x="3436268" y="1040382"/>
                    <a:pt x="3435201" y="1037204"/>
                  </a:cubicBezTo>
                  <a:cubicBezTo>
                    <a:pt x="3439469" y="1038263"/>
                    <a:pt x="3442670" y="1039322"/>
                    <a:pt x="3444804" y="1040382"/>
                  </a:cubicBezTo>
                  <a:cubicBezTo>
                    <a:pt x="3445871" y="1035085"/>
                    <a:pt x="3445871" y="1029789"/>
                    <a:pt x="3446939" y="1025552"/>
                  </a:cubicBezTo>
                  <a:cubicBezTo>
                    <a:pt x="3448005" y="1020256"/>
                    <a:pt x="3449072" y="1013900"/>
                    <a:pt x="3450139" y="1008604"/>
                  </a:cubicBezTo>
                  <a:cubicBezTo>
                    <a:pt x="3450139" y="1006486"/>
                    <a:pt x="3449072" y="1003308"/>
                    <a:pt x="3450139" y="1000130"/>
                  </a:cubicBezTo>
                  <a:cubicBezTo>
                    <a:pt x="3453341" y="991656"/>
                    <a:pt x="3454407" y="978946"/>
                    <a:pt x="3451206" y="972590"/>
                  </a:cubicBezTo>
                  <a:cubicBezTo>
                    <a:pt x="3453341" y="970472"/>
                    <a:pt x="3454407" y="967294"/>
                    <a:pt x="3454407" y="965175"/>
                  </a:cubicBezTo>
                  <a:cubicBezTo>
                    <a:pt x="3454407" y="956702"/>
                    <a:pt x="3454407" y="947168"/>
                    <a:pt x="3453341" y="938695"/>
                  </a:cubicBezTo>
                  <a:cubicBezTo>
                    <a:pt x="3452273" y="930221"/>
                    <a:pt x="3451206" y="922806"/>
                    <a:pt x="3450139" y="914332"/>
                  </a:cubicBezTo>
                  <a:cubicBezTo>
                    <a:pt x="3449072" y="912213"/>
                    <a:pt x="3449072" y="910095"/>
                    <a:pt x="3450139" y="906917"/>
                  </a:cubicBezTo>
                  <a:cubicBezTo>
                    <a:pt x="3453341" y="898443"/>
                    <a:pt x="3455474" y="889969"/>
                    <a:pt x="3449072" y="881495"/>
                  </a:cubicBezTo>
                  <a:cubicBezTo>
                    <a:pt x="3446939" y="879377"/>
                    <a:pt x="3448005" y="874081"/>
                    <a:pt x="3449072" y="870903"/>
                  </a:cubicBezTo>
                  <a:cubicBezTo>
                    <a:pt x="3452273" y="859251"/>
                    <a:pt x="3445871" y="849718"/>
                    <a:pt x="3434133" y="847600"/>
                  </a:cubicBezTo>
                  <a:lnTo>
                    <a:pt x="3429866" y="847600"/>
                  </a:lnTo>
                  <a:cubicBezTo>
                    <a:pt x="3430933" y="844422"/>
                    <a:pt x="3432000" y="843363"/>
                    <a:pt x="3433066" y="841244"/>
                  </a:cubicBezTo>
                  <a:cubicBezTo>
                    <a:pt x="3429866" y="840185"/>
                    <a:pt x="3426665" y="840185"/>
                    <a:pt x="3424530" y="838067"/>
                  </a:cubicBezTo>
                  <a:cubicBezTo>
                    <a:pt x="3422396" y="837007"/>
                    <a:pt x="3421329" y="833830"/>
                    <a:pt x="3419195" y="832771"/>
                  </a:cubicBezTo>
                  <a:cubicBezTo>
                    <a:pt x="3410659" y="828534"/>
                    <a:pt x="3401055" y="824297"/>
                    <a:pt x="3391452" y="820060"/>
                  </a:cubicBezTo>
                  <a:cubicBezTo>
                    <a:pt x="3388251" y="819000"/>
                    <a:pt x="3383983" y="819000"/>
                    <a:pt x="3380781" y="819000"/>
                  </a:cubicBezTo>
                  <a:cubicBezTo>
                    <a:pt x="3378647" y="820060"/>
                    <a:pt x="3377580" y="815823"/>
                    <a:pt x="3375446" y="815823"/>
                  </a:cubicBezTo>
                  <a:cubicBezTo>
                    <a:pt x="3360508" y="812645"/>
                    <a:pt x="3345569" y="810526"/>
                    <a:pt x="3330630" y="806290"/>
                  </a:cubicBezTo>
                  <a:cubicBezTo>
                    <a:pt x="3318893" y="802053"/>
                    <a:pt x="3305021" y="810526"/>
                    <a:pt x="3293284" y="802053"/>
                  </a:cubicBezTo>
                  <a:cubicBezTo>
                    <a:pt x="3292217" y="800993"/>
                    <a:pt x="3290083" y="803112"/>
                    <a:pt x="3289015" y="803112"/>
                  </a:cubicBezTo>
                  <a:cubicBezTo>
                    <a:pt x="3279412" y="800993"/>
                    <a:pt x="3270876" y="806290"/>
                    <a:pt x="3261272" y="803112"/>
                  </a:cubicBezTo>
                  <a:cubicBezTo>
                    <a:pt x="3251669" y="799934"/>
                    <a:pt x="3240998" y="798875"/>
                    <a:pt x="3236730" y="789342"/>
                  </a:cubicBezTo>
                  <a:cubicBezTo>
                    <a:pt x="3232462" y="779809"/>
                    <a:pt x="3229261" y="770275"/>
                    <a:pt x="3229261" y="760742"/>
                  </a:cubicBezTo>
                  <a:cubicBezTo>
                    <a:pt x="3230328" y="749091"/>
                    <a:pt x="3235663" y="736380"/>
                    <a:pt x="3215389" y="738498"/>
                  </a:cubicBezTo>
                  <a:cubicBezTo>
                    <a:pt x="3216456" y="736380"/>
                    <a:pt x="3216456" y="734261"/>
                    <a:pt x="3217523" y="733202"/>
                  </a:cubicBezTo>
                  <a:cubicBezTo>
                    <a:pt x="3155635" y="726847"/>
                    <a:pt x="3093746" y="721550"/>
                    <a:pt x="3032924" y="715195"/>
                  </a:cubicBezTo>
                  <a:cubicBezTo>
                    <a:pt x="3030790" y="707780"/>
                    <a:pt x="3028656" y="699306"/>
                    <a:pt x="3026523" y="687655"/>
                  </a:cubicBezTo>
                  <a:cubicBezTo>
                    <a:pt x="3038260" y="700366"/>
                    <a:pt x="3048930" y="707780"/>
                    <a:pt x="3063869" y="706721"/>
                  </a:cubicBezTo>
                  <a:cubicBezTo>
                    <a:pt x="3064936" y="698247"/>
                    <a:pt x="3063869" y="691892"/>
                    <a:pt x="3055332" y="686595"/>
                  </a:cubicBezTo>
                  <a:cubicBezTo>
                    <a:pt x="3054265" y="685536"/>
                    <a:pt x="3053199" y="681299"/>
                    <a:pt x="3054265" y="679181"/>
                  </a:cubicBezTo>
                  <a:cubicBezTo>
                    <a:pt x="3058534" y="668588"/>
                    <a:pt x="3062802" y="659055"/>
                    <a:pt x="3066003" y="649522"/>
                  </a:cubicBezTo>
                  <a:cubicBezTo>
                    <a:pt x="3070271" y="652700"/>
                    <a:pt x="3073472" y="654818"/>
                    <a:pt x="3077741" y="656937"/>
                  </a:cubicBezTo>
                  <a:lnTo>
                    <a:pt x="3079875" y="654818"/>
                  </a:lnTo>
                  <a:lnTo>
                    <a:pt x="3067070" y="635752"/>
                  </a:lnTo>
                  <a:cubicBezTo>
                    <a:pt x="3075606" y="637870"/>
                    <a:pt x="3083076" y="638930"/>
                    <a:pt x="3092679" y="641048"/>
                  </a:cubicBezTo>
                  <a:cubicBezTo>
                    <a:pt x="3089478" y="634693"/>
                    <a:pt x="3086277" y="630456"/>
                    <a:pt x="3086277" y="630456"/>
                  </a:cubicBezTo>
                  <a:cubicBezTo>
                    <a:pt x="3091612" y="626219"/>
                    <a:pt x="3096947" y="621982"/>
                    <a:pt x="3104417" y="616686"/>
                  </a:cubicBezTo>
                  <a:cubicBezTo>
                    <a:pt x="3104417" y="615626"/>
                    <a:pt x="3105484" y="609271"/>
                    <a:pt x="3108685" y="608212"/>
                  </a:cubicBezTo>
                  <a:cubicBezTo>
                    <a:pt x="3115087" y="605034"/>
                    <a:pt x="3117221" y="610330"/>
                    <a:pt x="3119355" y="615626"/>
                  </a:cubicBezTo>
                  <a:cubicBezTo>
                    <a:pt x="3120422" y="618804"/>
                    <a:pt x="3126825" y="619863"/>
                    <a:pt x="3131093" y="620923"/>
                  </a:cubicBezTo>
                  <a:cubicBezTo>
                    <a:pt x="3135361" y="621982"/>
                    <a:pt x="3140696" y="621982"/>
                    <a:pt x="3146031" y="620923"/>
                  </a:cubicBezTo>
                  <a:cubicBezTo>
                    <a:pt x="3154568" y="620923"/>
                    <a:pt x="3163104" y="619863"/>
                    <a:pt x="3174842" y="618804"/>
                  </a:cubicBezTo>
                  <a:cubicBezTo>
                    <a:pt x="3166305" y="616686"/>
                    <a:pt x="3159903" y="614567"/>
                    <a:pt x="3154568" y="613508"/>
                  </a:cubicBezTo>
                  <a:cubicBezTo>
                    <a:pt x="3154568" y="612449"/>
                    <a:pt x="3154568" y="611389"/>
                    <a:pt x="3153501" y="610330"/>
                  </a:cubicBezTo>
                  <a:cubicBezTo>
                    <a:pt x="3162037" y="608212"/>
                    <a:pt x="3170574" y="606093"/>
                    <a:pt x="3178043" y="603975"/>
                  </a:cubicBezTo>
                  <a:cubicBezTo>
                    <a:pt x="3186579" y="606093"/>
                    <a:pt x="3194048" y="609271"/>
                    <a:pt x="3200451" y="611389"/>
                  </a:cubicBezTo>
                  <a:cubicBezTo>
                    <a:pt x="3202585" y="630456"/>
                    <a:pt x="3215389" y="614567"/>
                    <a:pt x="3222859" y="616686"/>
                  </a:cubicBezTo>
                  <a:cubicBezTo>
                    <a:pt x="3220725" y="612449"/>
                    <a:pt x="3217523" y="608212"/>
                    <a:pt x="3214322" y="602915"/>
                  </a:cubicBezTo>
                  <a:cubicBezTo>
                    <a:pt x="3228194" y="605034"/>
                    <a:pt x="3242065" y="605034"/>
                    <a:pt x="3251669" y="615626"/>
                  </a:cubicBezTo>
                  <a:cubicBezTo>
                    <a:pt x="3252736" y="616686"/>
                    <a:pt x="3257004" y="615626"/>
                    <a:pt x="3259138" y="614567"/>
                  </a:cubicBezTo>
                  <a:cubicBezTo>
                    <a:pt x="3262339" y="615626"/>
                    <a:pt x="3267675" y="617745"/>
                    <a:pt x="3269809" y="616686"/>
                  </a:cubicBezTo>
                  <a:cubicBezTo>
                    <a:pt x="3273010" y="613508"/>
                    <a:pt x="3273010" y="608212"/>
                    <a:pt x="3276211" y="601856"/>
                  </a:cubicBezTo>
                  <a:cubicBezTo>
                    <a:pt x="3283680" y="614567"/>
                    <a:pt x="3291150" y="607152"/>
                    <a:pt x="3298619" y="601856"/>
                  </a:cubicBezTo>
                  <a:cubicBezTo>
                    <a:pt x="3297552" y="605034"/>
                    <a:pt x="3297552" y="607152"/>
                    <a:pt x="3297552" y="607152"/>
                  </a:cubicBezTo>
                  <a:cubicBezTo>
                    <a:pt x="3303954" y="610330"/>
                    <a:pt x="3309290" y="612449"/>
                    <a:pt x="3316758" y="615626"/>
                  </a:cubicBezTo>
                  <a:cubicBezTo>
                    <a:pt x="3322094" y="613508"/>
                    <a:pt x="3328496" y="606093"/>
                    <a:pt x="3338099" y="613508"/>
                  </a:cubicBezTo>
                  <a:cubicBezTo>
                    <a:pt x="3339167" y="614567"/>
                    <a:pt x="3343435" y="612449"/>
                    <a:pt x="3346636" y="612449"/>
                  </a:cubicBezTo>
                  <a:cubicBezTo>
                    <a:pt x="3349837" y="611389"/>
                    <a:pt x="3351971" y="611389"/>
                    <a:pt x="3353038" y="610330"/>
                  </a:cubicBezTo>
                  <a:cubicBezTo>
                    <a:pt x="3355172" y="602915"/>
                    <a:pt x="3356239" y="596560"/>
                    <a:pt x="3359440" y="590205"/>
                  </a:cubicBezTo>
                  <a:cubicBezTo>
                    <a:pt x="3362642" y="583849"/>
                    <a:pt x="3361575" y="577494"/>
                    <a:pt x="3355172" y="575375"/>
                  </a:cubicBezTo>
                  <a:cubicBezTo>
                    <a:pt x="3353038" y="574316"/>
                    <a:pt x="3350904" y="574316"/>
                    <a:pt x="3349837" y="573257"/>
                  </a:cubicBezTo>
                  <a:cubicBezTo>
                    <a:pt x="3359440" y="563724"/>
                    <a:pt x="3367977" y="557368"/>
                    <a:pt x="3381849" y="561605"/>
                  </a:cubicBezTo>
                  <a:cubicBezTo>
                    <a:pt x="3385050" y="562664"/>
                    <a:pt x="3389318" y="558427"/>
                    <a:pt x="3394653" y="555250"/>
                  </a:cubicBezTo>
                  <a:cubicBezTo>
                    <a:pt x="3391452" y="552072"/>
                    <a:pt x="3389318" y="551013"/>
                    <a:pt x="3387184" y="549953"/>
                  </a:cubicBezTo>
                  <a:cubicBezTo>
                    <a:pt x="3395720" y="531946"/>
                    <a:pt x="3409592" y="543598"/>
                    <a:pt x="3422396" y="543598"/>
                  </a:cubicBezTo>
                  <a:cubicBezTo>
                    <a:pt x="3418128" y="540420"/>
                    <a:pt x="3415994" y="537243"/>
                    <a:pt x="3413860" y="536183"/>
                  </a:cubicBezTo>
                  <a:cubicBezTo>
                    <a:pt x="3420262" y="533006"/>
                    <a:pt x="3426665" y="530887"/>
                    <a:pt x="3432000" y="527709"/>
                  </a:cubicBezTo>
                  <a:cubicBezTo>
                    <a:pt x="3433066" y="523472"/>
                    <a:pt x="3432000" y="519236"/>
                    <a:pt x="3433066" y="517117"/>
                  </a:cubicBezTo>
                  <a:cubicBezTo>
                    <a:pt x="3438402" y="508643"/>
                    <a:pt x="3435201" y="502288"/>
                    <a:pt x="3426665" y="498051"/>
                  </a:cubicBezTo>
                  <a:cubicBezTo>
                    <a:pt x="3423463" y="495932"/>
                    <a:pt x="3420262" y="491695"/>
                    <a:pt x="3418128" y="488518"/>
                  </a:cubicBezTo>
                  <a:cubicBezTo>
                    <a:pt x="3421329" y="488518"/>
                    <a:pt x="3425598" y="487458"/>
                    <a:pt x="3429866" y="487458"/>
                  </a:cubicBezTo>
                  <a:lnTo>
                    <a:pt x="3429866" y="474747"/>
                  </a:lnTo>
                  <a:cubicBezTo>
                    <a:pt x="3432000" y="474747"/>
                    <a:pt x="3434133" y="474747"/>
                    <a:pt x="3436268" y="475807"/>
                  </a:cubicBezTo>
                  <a:cubicBezTo>
                    <a:pt x="3437335" y="463096"/>
                    <a:pt x="3438402" y="450385"/>
                    <a:pt x="3440536" y="436615"/>
                  </a:cubicBezTo>
                  <a:cubicBezTo>
                    <a:pt x="3428799" y="430259"/>
                    <a:pt x="3435201" y="422845"/>
                    <a:pt x="3441603" y="413312"/>
                  </a:cubicBezTo>
                  <a:cubicBezTo>
                    <a:pt x="3441603" y="413312"/>
                    <a:pt x="3439469" y="412252"/>
                    <a:pt x="3437335" y="412252"/>
                  </a:cubicBezTo>
                  <a:cubicBezTo>
                    <a:pt x="3438402" y="408015"/>
                    <a:pt x="3440536" y="403778"/>
                    <a:pt x="3441603" y="399541"/>
                  </a:cubicBezTo>
                  <a:cubicBezTo>
                    <a:pt x="3443737" y="391067"/>
                    <a:pt x="3440536" y="390008"/>
                    <a:pt x="3430933" y="394245"/>
                  </a:cubicBezTo>
                  <a:cubicBezTo>
                    <a:pt x="3429866" y="392127"/>
                    <a:pt x="3428799" y="388949"/>
                    <a:pt x="3426665" y="386831"/>
                  </a:cubicBezTo>
                  <a:cubicBezTo>
                    <a:pt x="3425598" y="387890"/>
                    <a:pt x="3425598" y="388949"/>
                    <a:pt x="3424530" y="390008"/>
                  </a:cubicBezTo>
                  <a:cubicBezTo>
                    <a:pt x="3420262" y="388949"/>
                    <a:pt x="3417061" y="386831"/>
                    <a:pt x="3412793" y="385771"/>
                  </a:cubicBezTo>
                  <a:cubicBezTo>
                    <a:pt x="3391452" y="377297"/>
                    <a:pt x="3369044" y="379416"/>
                    <a:pt x="3347703" y="378357"/>
                  </a:cubicBezTo>
                  <a:cubicBezTo>
                    <a:pt x="3344502" y="378357"/>
                    <a:pt x="3340234" y="381534"/>
                    <a:pt x="3337032" y="381534"/>
                  </a:cubicBezTo>
                  <a:cubicBezTo>
                    <a:pt x="3324228" y="380475"/>
                    <a:pt x="3312491" y="376238"/>
                    <a:pt x="3300753" y="375179"/>
                  </a:cubicBezTo>
                  <a:cubicBezTo>
                    <a:pt x="3284747" y="374120"/>
                    <a:pt x="3268742" y="374120"/>
                    <a:pt x="3252736" y="374120"/>
                  </a:cubicBezTo>
                  <a:cubicBezTo>
                    <a:pt x="3240998" y="374120"/>
                    <a:pt x="3238864" y="367764"/>
                    <a:pt x="3239932" y="359290"/>
                  </a:cubicBezTo>
                  <a:cubicBezTo>
                    <a:pt x="3244200" y="356113"/>
                    <a:pt x="3248468" y="349757"/>
                    <a:pt x="3248468" y="348698"/>
                  </a:cubicBezTo>
                  <a:cubicBezTo>
                    <a:pt x="3234596" y="338106"/>
                    <a:pt x="3247401" y="330691"/>
                    <a:pt x="3250602" y="322217"/>
                  </a:cubicBezTo>
                  <a:cubicBezTo>
                    <a:pt x="3249535" y="301032"/>
                    <a:pt x="3248468" y="279847"/>
                    <a:pt x="3247401" y="257603"/>
                  </a:cubicBezTo>
                  <a:cubicBezTo>
                    <a:pt x="3249535" y="256544"/>
                    <a:pt x="3253803" y="255485"/>
                    <a:pt x="3257004" y="254426"/>
                  </a:cubicBezTo>
                  <a:cubicBezTo>
                    <a:pt x="3255937" y="251248"/>
                    <a:pt x="3253803" y="248070"/>
                    <a:pt x="3253803" y="244892"/>
                  </a:cubicBezTo>
                  <a:cubicBezTo>
                    <a:pt x="3257004" y="232182"/>
                    <a:pt x="3258071" y="219471"/>
                    <a:pt x="3244200" y="209937"/>
                  </a:cubicBezTo>
                  <a:cubicBezTo>
                    <a:pt x="3250602" y="205701"/>
                    <a:pt x="3255937" y="202523"/>
                    <a:pt x="3262339" y="198286"/>
                  </a:cubicBezTo>
                  <a:cubicBezTo>
                    <a:pt x="3261272" y="197227"/>
                    <a:pt x="3260205" y="195108"/>
                    <a:pt x="3260205" y="194049"/>
                  </a:cubicBezTo>
                  <a:cubicBezTo>
                    <a:pt x="3260205" y="192990"/>
                    <a:pt x="3259138" y="192990"/>
                    <a:pt x="3258071" y="192990"/>
                  </a:cubicBezTo>
                  <a:cubicBezTo>
                    <a:pt x="3247401" y="192990"/>
                    <a:pt x="3243133" y="190871"/>
                    <a:pt x="3242065" y="180279"/>
                  </a:cubicBezTo>
                  <a:cubicBezTo>
                    <a:pt x="3242065" y="178160"/>
                    <a:pt x="3242065" y="174983"/>
                    <a:pt x="3244200" y="172864"/>
                  </a:cubicBezTo>
                  <a:cubicBezTo>
                    <a:pt x="3248468" y="169686"/>
                    <a:pt x="3252736" y="166509"/>
                    <a:pt x="3258071" y="164390"/>
                  </a:cubicBezTo>
                  <a:cubicBezTo>
                    <a:pt x="3260205" y="163331"/>
                    <a:pt x="3264473" y="164390"/>
                    <a:pt x="3266608" y="165449"/>
                  </a:cubicBezTo>
                  <a:cubicBezTo>
                    <a:pt x="3278345" y="171805"/>
                    <a:pt x="3279412" y="171805"/>
                    <a:pt x="3281546" y="158035"/>
                  </a:cubicBezTo>
                  <a:cubicBezTo>
                    <a:pt x="3283680" y="159094"/>
                    <a:pt x="3285814" y="160153"/>
                    <a:pt x="3289015" y="161212"/>
                  </a:cubicBezTo>
                  <a:cubicBezTo>
                    <a:pt x="3287949" y="156976"/>
                    <a:pt x="3287949" y="153798"/>
                    <a:pt x="3285814" y="150620"/>
                  </a:cubicBezTo>
                  <a:cubicBezTo>
                    <a:pt x="3285814" y="149561"/>
                    <a:pt x="3283680" y="148502"/>
                    <a:pt x="3281546" y="147442"/>
                  </a:cubicBezTo>
                  <a:cubicBezTo>
                    <a:pt x="3283680" y="146383"/>
                    <a:pt x="3285814" y="144265"/>
                    <a:pt x="3287949" y="145324"/>
                  </a:cubicBezTo>
                  <a:cubicBezTo>
                    <a:pt x="3298619" y="148502"/>
                    <a:pt x="3305021" y="141087"/>
                    <a:pt x="3312491" y="136850"/>
                  </a:cubicBezTo>
                  <a:cubicBezTo>
                    <a:pt x="3306088" y="128376"/>
                    <a:pt x="3299686" y="120961"/>
                    <a:pt x="3294351" y="112487"/>
                  </a:cubicBezTo>
                  <a:cubicBezTo>
                    <a:pt x="3302887" y="108250"/>
                    <a:pt x="3309290" y="106132"/>
                    <a:pt x="3315691" y="102954"/>
                  </a:cubicBezTo>
                  <a:cubicBezTo>
                    <a:pt x="3301820" y="79651"/>
                    <a:pt x="3301820" y="79651"/>
                    <a:pt x="3311424" y="70118"/>
                  </a:cubicBezTo>
                  <a:cubicBezTo>
                    <a:pt x="3311424" y="69059"/>
                    <a:pt x="3310356" y="67999"/>
                    <a:pt x="3310356" y="66940"/>
                  </a:cubicBezTo>
                  <a:cubicBezTo>
                    <a:pt x="3307155" y="67999"/>
                    <a:pt x="3302887" y="69059"/>
                    <a:pt x="3299686" y="71177"/>
                  </a:cubicBezTo>
                  <a:lnTo>
                    <a:pt x="3298619" y="70118"/>
                  </a:lnTo>
                  <a:cubicBezTo>
                    <a:pt x="3302887" y="65881"/>
                    <a:pt x="3307155" y="62703"/>
                    <a:pt x="3311424" y="58466"/>
                  </a:cubicBezTo>
                  <a:cubicBezTo>
                    <a:pt x="3311424" y="55288"/>
                    <a:pt x="3313558" y="47874"/>
                    <a:pt x="3311424" y="45755"/>
                  </a:cubicBezTo>
                  <a:cubicBezTo>
                    <a:pt x="3302887" y="38341"/>
                    <a:pt x="3312491" y="30926"/>
                    <a:pt x="3310356" y="23511"/>
                  </a:cubicBezTo>
                  <a:cubicBezTo>
                    <a:pt x="3309290" y="21393"/>
                    <a:pt x="3310356" y="16097"/>
                    <a:pt x="3309290" y="16097"/>
                  </a:cubicBezTo>
                  <a:cubicBezTo>
                    <a:pt x="3302887" y="12919"/>
                    <a:pt x="3295418" y="7623"/>
                    <a:pt x="3287949" y="7623"/>
                  </a:cubicBezTo>
                  <a:cubicBezTo>
                    <a:pt x="3270876" y="6563"/>
                    <a:pt x="3253803" y="8682"/>
                    <a:pt x="3236730" y="8682"/>
                  </a:cubicBezTo>
                  <a:lnTo>
                    <a:pt x="3182311" y="8682"/>
                  </a:lnTo>
                  <a:cubicBezTo>
                    <a:pt x="3169506" y="8682"/>
                    <a:pt x="3158836" y="5504"/>
                    <a:pt x="3146031" y="2327"/>
                  </a:cubicBezTo>
                  <a:cubicBezTo>
                    <a:pt x="3131093" y="-2332"/>
                    <a:pt x="3115087" y="1267"/>
                    <a:pt x="3099081" y="2327"/>
                  </a:cubicBezTo>
                  <a:cubicBezTo>
                    <a:pt x="3064936" y="3386"/>
                    <a:pt x="3030790" y="3386"/>
                    <a:pt x="2996645" y="4445"/>
                  </a:cubicBezTo>
                  <a:cubicBezTo>
                    <a:pt x="2980639" y="4445"/>
                    <a:pt x="2963566" y="6563"/>
                    <a:pt x="2947561" y="7623"/>
                  </a:cubicBezTo>
                  <a:cubicBezTo>
                    <a:pt x="2927287" y="8682"/>
                    <a:pt x="2907013" y="7623"/>
                    <a:pt x="2886739" y="8682"/>
                  </a:cubicBezTo>
                  <a:cubicBezTo>
                    <a:pt x="2865398" y="9741"/>
                    <a:pt x="2844057" y="11860"/>
                    <a:pt x="2822717" y="12919"/>
                  </a:cubicBezTo>
                  <a:cubicBezTo>
                    <a:pt x="2797108" y="13978"/>
                    <a:pt x="2771498" y="13978"/>
                    <a:pt x="2745889" y="15037"/>
                  </a:cubicBezTo>
                  <a:lnTo>
                    <a:pt x="2665861" y="18215"/>
                  </a:lnTo>
                  <a:cubicBezTo>
                    <a:pt x="2641319" y="19274"/>
                    <a:pt x="2617844" y="19274"/>
                    <a:pt x="2593302" y="19274"/>
                  </a:cubicBezTo>
                  <a:cubicBezTo>
                    <a:pt x="2575162" y="19274"/>
                    <a:pt x="2555955" y="20334"/>
                    <a:pt x="2537815" y="21393"/>
                  </a:cubicBezTo>
                  <a:lnTo>
                    <a:pt x="2483396" y="24571"/>
                  </a:lnTo>
                  <a:cubicBezTo>
                    <a:pt x="2470592" y="25630"/>
                    <a:pt x="2457787" y="25630"/>
                    <a:pt x="2443915" y="26689"/>
                  </a:cubicBezTo>
                  <a:cubicBezTo>
                    <a:pt x="2422574" y="27748"/>
                    <a:pt x="2401234" y="27748"/>
                    <a:pt x="2379893" y="28808"/>
                  </a:cubicBezTo>
                  <a:cubicBezTo>
                    <a:pt x="2355350" y="29867"/>
                    <a:pt x="2331876" y="31985"/>
                    <a:pt x="2308400" y="33044"/>
                  </a:cubicBezTo>
                  <a:cubicBezTo>
                    <a:pt x="2283859" y="35163"/>
                    <a:pt x="2260383" y="37281"/>
                    <a:pt x="2235842" y="39400"/>
                  </a:cubicBezTo>
                  <a:cubicBezTo>
                    <a:pt x="2226238" y="40459"/>
                    <a:pt x="2216635" y="40459"/>
                    <a:pt x="2205964" y="41518"/>
                  </a:cubicBezTo>
                  <a:lnTo>
                    <a:pt x="2175020" y="41518"/>
                  </a:lnTo>
                  <a:cubicBezTo>
                    <a:pt x="2139807" y="43637"/>
                    <a:pt x="2105662" y="46815"/>
                    <a:pt x="2070449" y="48933"/>
                  </a:cubicBezTo>
                  <a:cubicBezTo>
                    <a:pt x="2049109" y="49992"/>
                    <a:pt x="2026700" y="51052"/>
                    <a:pt x="2005360" y="53170"/>
                  </a:cubicBezTo>
                  <a:cubicBezTo>
                    <a:pt x="1992555" y="54229"/>
                    <a:pt x="1978683" y="56348"/>
                    <a:pt x="1965879" y="57407"/>
                  </a:cubicBezTo>
                  <a:lnTo>
                    <a:pt x="1879448" y="63762"/>
                  </a:lnTo>
                  <a:cubicBezTo>
                    <a:pt x="1861308" y="64822"/>
                    <a:pt x="1844236" y="69059"/>
                    <a:pt x="1827163" y="70118"/>
                  </a:cubicBezTo>
                  <a:cubicBezTo>
                    <a:pt x="1800487" y="72236"/>
                    <a:pt x="1772744" y="73296"/>
                    <a:pt x="1746067" y="75414"/>
                  </a:cubicBezTo>
                  <a:cubicBezTo>
                    <a:pt x="1739665" y="75414"/>
                    <a:pt x="1732196" y="76473"/>
                    <a:pt x="1725794" y="76473"/>
                  </a:cubicBezTo>
                  <a:cubicBezTo>
                    <a:pt x="1702319" y="78592"/>
                    <a:pt x="1679911" y="80710"/>
                    <a:pt x="1656436" y="82829"/>
                  </a:cubicBezTo>
                  <a:cubicBezTo>
                    <a:pt x="1643631" y="83888"/>
                    <a:pt x="1629760" y="86006"/>
                    <a:pt x="1616955" y="87066"/>
                  </a:cubicBezTo>
                  <a:cubicBezTo>
                    <a:pt x="1600949" y="88125"/>
                    <a:pt x="1584944" y="89184"/>
                    <a:pt x="1570005" y="90243"/>
                  </a:cubicBezTo>
                  <a:cubicBezTo>
                    <a:pt x="1540128" y="93421"/>
                    <a:pt x="1509183" y="96599"/>
                    <a:pt x="1479306" y="99777"/>
                  </a:cubicBezTo>
                  <a:cubicBezTo>
                    <a:pt x="1473971" y="100836"/>
                    <a:pt x="1469703" y="104014"/>
                    <a:pt x="1464367" y="104014"/>
                  </a:cubicBezTo>
                  <a:cubicBezTo>
                    <a:pt x="1439825" y="106132"/>
                    <a:pt x="1415283" y="106132"/>
                    <a:pt x="1391808" y="109310"/>
                  </a:cubicBezTo>
                  <a:cubicBezTo>
                    <a:pt x="1379004" y="111428"/>
                    <a:pt x="1365132" y="106132"/>
                    <a:pt x="1353395" y="116724"/>
                  </a:cubicBezTo>
                  <a:cubicBezTo>
                    <a:pt x="1349126" y="119902"/>
                    <a:pt x="1337389" y="114606"/>
                    <a:pt x="1329920" y="115665"/>
                  </a:cubicBezTo>
                  <a:cubicBezTo>
                    <a:pt x="1300042" y="118843"/>
                    <a:pt x="1270165" y="123080"/>
                    <a:pt x="1241355" y="126258"/>
                  </a:cubicBezTo>
                  <a:cubicBezTo>
                    <a:pt x="1217880" y="129435"/>
                    <a:pt x="1195472" y="131554"/>
                    <a:pt x="1171997" y="134731"/>
                  </a:cubicBezTo>
                  <a:cubicBezTo>
                    <a:pt x="1163460" y="135791"/>
                    <a:pt x="1154924" y="138968"/>
                    <a:pt x="1147455" y="140028"/>
                  </a:cubicBezTo>
                  <a:cubicBezTo>
                    <a:pt x="1126114" y="142146"/>
                    <a:pt x="1104773" y="144265"/>
                    <a:pt x="1084499" y="146383"/>
                  </a:cubicBezTo>
                  <a:cubicBezTo>
                    <a:pt x="1084499" y="150620"/>
                    <a:pt x="1084499" y="152739"/>
                    <a:pt x="1083432" y="154857"/>
                  </a:cubicBezTo>
                  <a:cubicBezTo>
                    <a:pt x="1081298" y="152739"/>
                    <a:pt x="1079164" y="149561"/>
                    <a:pt x="1077030" y="145324"/>
                  </a:cubicBezTo>
                  <a:cubicBezTo>
                    <a:pt x="1072762" y="156976"/>
                    <a:pt x="1064225" y="149561"/>
                    <a:pt x="1057823" y="150620"/>
                  </a:cubicBezTo>
                  <a:cubicBezTo>
                    <a:pt x="1046085" y="152739"/>
                    <a:pt x="1033281" y="155916"/>
                    <a:pt x="1021543" y="156976"/>
                  </a:cubicBezTo>
                  <a:cubicBezTo>
                    <a:pt x="1000203" y="160153"/>
                    <a:pt x="978862" y="162272"/>
                    <a:pt x="957521" y="164390"/>
                  </a:cubicBezTo>
                  <a:cubicBezTo>
                    <a:pt x="939381" y="166509"/>
                    <a:pt x="921241" y="170746"/>
                    <a:pt x="903101" y="173923"/>
                  </a:cubicBezTo>
                  <a:cubicBezTo>
                    <a:pt x="872157" y="179220"/>
                    <a:pt x="840146" y="182397"/>
                    <a:pt x="809201" y="187693"/>
                  </a:cubicBezTo>
                  <a:cubicBezTo>
                    <a:pt x="787860" y="190871"/>
                    <a:pt x="766520" y="196167"/>
                    <a:pt x="744112" y="199345"/>
                  </a:cubicBezTo>
                  <a:cubicBezTo>
                    <a:pt x="721704" y="203582"/>
                    <a:pt x="698229" y="206760"/>
                    <a:pt x="675821" y="210997"/>
                  </a:cubicBezTo>
                  <a:cubicBezTo>
                    <a:pt x="659815" y="214174"/>
                    <a:pt x="643809" y="218411"/>
                    <a:pt x="627804" y="221589"/>
                  </a:cubicBezTo>
                  <a:cubicBezTo>
                    <a:pt x="595792" y="226885"/>
                    <a:pt x="562714" y="232182"/>
                    <a:pt x="530702" y="237478"/>
                  </a:cubicBezTo>
                  <a:cubicBezTo>
                    <a:pt x="518965" y="239596"/>
                    <a:pt x="508294" y="243833"/>
                    <a:pt x="496557" y="245952"/>
                  </a:cubicBezTo>
                  <a:cubicBezTo>
                    <a:pt x="476283" y="250189"/>
                    <a:pt x="456009" y="252307"/>
                    <a:pt x="435735" y="256544"/>
                  </a:cubicBezTo>
                  <a:cubicBezTo>
                    <a:pt x="420797" y="259722"/>
                    <a:pt x="406925" y="265018"/>
                    <a:pt x="393054" y="267136"/>
                  </a:cubicBezTo>
                  <a:cubicBezTo>
                    <a:pt x="363176" y="273492"/>
                    <a:pt x="333299" y="277729"/>
                    <a:pt x="303422" y="283025"/>
                  </a:cubicBezTo>
                  <a:cubicBezTo>
                    <a:pt x="290617" y="285144"/>
                    <a:pt x="277813" y="289380"/>
                    <a:pt x="265008" y="292558"/>
                  </a:cubicBezTo>
                  <a:cubicBezTo>
                    <a:pt x="244734" y="297854"/>
                    <a:pt x="223393" y="302091"/>
                    <a:pt x="203119" y="307388"/>
                  </a:cubicBezTo>
                  <a:cubicBezTo>
                    <a:pt x="197784" y="308447"/>
                    <a:pt x="192449" y="311625"/>
                    <a:pt x="186047" y="312684"/>
                  </a:cubicBezTo>
                  <a:cubicBezTo>
                    <a:pt x="179644" y="313743"/>
                    <a:pt x="173242" y="313743"/>
                    <a:pt x="166840" y="314802"/>
                  </a:cubicBezTo>
                  <a:cubicBezTo>
                    <a:pt x="154035" y="317980"/>
                    <a:pt x="141231" y="321158"/>
                    <a:pt x="129493" y="324335"/>
                  </a:cubicBezTo>
                  <a:cubicBezTo>
                    <a:pt x="103884" y="330691"/>
                    <a:pt x="91080" y="332809"/>
                    <a:pt x="79342" y="339165"/>
                  </a:cubicBezTo>
                  <a:cubicBezTo>
                    <a:pt x="68672" y="344461"/>
                    <a:pt x="53733" y="343402"/>
                    <a:pt x="49465" y="360350"/>
                  </a:cubicBezTo>
                  <a:cubicBezTo>
                    <a:pt x="47331" y="365646"/>
                    <a:pt x="41995" y="368823"/>
                    <a:pt x="51599" y="370942"/>
                  </a:cubicBezTo>
                  <a:cubicBezTo>
                    <a:pt x="52666" y="370942"/>
                    <a:pt x="54800" y="374120"/>
                    <a:pt x="53733" y="375179"/>
                  </a:cubicBezTo>
                  <a:cubicBezTo>
                    <a:pt x="51599" y="381534"/>
                    <a:pt x="49465" y="387890"/>
                    <a:pt x="47331" y="396364"/>
                  </a:cubicBezTo>
                  <a:cubicBezTo>
                    <a:pt x="47331" y="396364"/>
                    <a:pt x="49465" y="397423"/>
                    <a:pt x="51599" y="399541"/>
                  </a:cubicBezTo>
                  <a:cubicBezTo>
                    <a:pt x="45197" y="405897"/>
                    <a:pt x="45197" y="429200"/>
                    <a:pt x="49465" y="436615"/>
                  </a:cubicBezTo>
                  <a:cubicBezTo>
                    <a:pt x="51599" y="440852"/>
                    <a:pt x="52666" y="446148"/>
                    <a:pt x="53733" y="451444"/>
                  </a:cubicBezTo>
                  <a:cubicBezTo>
                    <a:pt x="40928" y="454622"/>
                    <a:pt x="55867" y="462037"/>
                    <a:pt x="51599" y="466274"/>
                  </a:cubicBezTo>
                  <a:cubicBezTo>
                    <a:pt x="53733" y="466274"/>
                    <a:pt x="55867" y="466274"/>
                    <a:pt x="59068" y="467333"/>
                  </a:cubicBezTo>
                  <a:cubicBezTo>
                    <a:pt x="56934" y="470510"/>
                    <a:pt x="54800" y="472629"/>
                    <a:pt x="53733" y="473688"/>
                  </a:cubicBezTo>
                  <a:cubicBezTo>
                    <a:pt x="55867" y="475807"/>
                    <a:pt x="59068" y="476866"/>
                    <a:pt x="61202" y="478984"/>
                  </a:cubicBezTo>
                  <a:cubicBezTo>
                    <a:pt x="49465" y="494873"/>
                    <a:pt x="49465" y="502288"/>
                    <a:pt x="63336" y="516058"/>
                  </a:cubicBezTo>
                  <a:cubicBezTo>
                    <a:pt x="64403" y="517117"/>
                    <a:pt x="66538" y="519236"/>
                    <a:pt x="66538" y="520295"/>
                  </a:cubicBezTo>
                  <a:cubicBezTo>
                    <a:pt x="63336" y="531946"/>
                    <a:pt x="64403" y="542539"/>
                    <a:pt x="71873" y="552072"/>
                  </a:cubicBezTo>
                  <a:cubicBezTo>
                    <a:pt x="71873" y="552072"/>
                    <a:pt x="70806" y="555250"/>
                    <a:pt x="68672" y="557368"/>
                  </a:cubicBezTo>
                  <a:cubicBezTo>
                    <a:pt x="71873" y="556309"/>
                    <a:pt x="74007" y="555250"/>
                    <a:pt x="76141" y="555250"/>
                  </a:cubicBezTo>
                  <a:lnTo>
                    <a:pt x="72940" y="574316"/>
                  </a:lnTo>
                  <a:lnTo>
                    <a:pt x="84677" y="574316"/>
                  </a:lnTo>
                  <a:cubicBezTo>
                    <a:pt x="87878" y="578553"/>
                    <a:pt x="91080" y="581731"/>
                    <a:pt x="91080" y="582790"/>
                  </a:cubicBezTo>
                  <a:cubicBezTo>
                    <a:pt x="94281" y="579612"/>
                    <a:pt x="96415" y="578553"/>
                    <a:pt x="97482" y="577494"/>
                  </a:cubicBezTo>
                  <a:cubicBezTo>
                    <a:pt x="102817" y="585968"/>
                    <a:pt x="107085" y="592323"/>
                    <a:pt x="110286" y="598678"/>
                  </a:cubicBezTo>
                  <a:cubicBezTo>
                    <a:pt x="109219" y="606093"/>
                    <a:pt x="107085" y="612449"/>
                    <a:pt x="106018" y="616686"/>
                  </a:cubicBezTo>
                  <a:cubicBezTo>
                    <a:pt x="100683" y="616686"/>
                    <a:pt x="95348" y="615626"/>
                    <a:pt x="92147" y="617745"/>
                  </a:cubicBezTo>
                  <a:cubicBezTo>
                    <a:pt x="88946" y="619863"/>
                    <a:pt x="88946" y="625159"/>
                    <a:pt x="86811" y="628337"/>
                  </a:cubicBezTo>
                  <a:cubicBezTo>
                    <a:pt x="86811" y="629396"/>
                    <a:pt x="94281" y="643167"/>
                    <a:pt x="93214" y="644226"/>
                  </a:cubicBezTo>
                  <a:cubicBezTo>
                    <a:pt x="92147" y="651640"/>
                    <a:pt x="90013" y="659055"/>
                    <a:pt x="88946" y="667529"/>
                  </a:cubicBezTo>
                  <a:cubicBezTo>
                    <a:pt x="93214" y="670707"/>
                    <a:pt x="98549" y="674944"/>
                    <a:pt x="102817" y="678121"/>
                  </a:cubicBezTo>
                  <a:cubicBezTo>
                    <a:pt x="95348" y="682358"/>
                    <a:pt x="90013" y="686595"/>
                    <a:pt x="84677" y="689773"/>
                  </a:cubicBezTo>
                  <a:cubicBezTo>
                    <a:pt x="86811" y="690832"/>
                    <a:pt x="87878" y="691892"/>
                    <a:pt x="90013" y="692951"/>
                  </a:cubicBezTo>
                  <a:cubicBezTo>
                    <a:pt x="91080" y="697188"/>
                    <a:pt x="93214" y="701425"/>
                    <a:pt x="93214" y="705662"/>
                  </a:cubicBezTo>
                  <a:cubicBezTo>
                    <a:pt x="93214" y="709899"/>
                    <a:pt x="90013" y="717313"/>
                    <a:pt x="92147" y="718373"/>
                  </a:cubicBezTo>
                  <a:cubicBezTo>
                    <a:pt x="101750" y="723669"/>
                    <a:pt x="96415" y="739557"/>
                    <a:pt x="109219" y="741676"/>
                  </a:cubicBezTo>
                  <a:cubicBezTo>
                    <a:pt x="110286" y="741676"/>
                    <a:pt x="110286" y="743794"/>
                    <a:pt x="112421" y="745913"/>
                  </a:cubicBezTo>
                  <a:cubicBezTo>
                    <a:pt x="109219" y="745913"/>
                    <a:pt x="107085" y="745913"/>
                    <a:pt x="102817" y="746972"/>
                  </a:cubicBezTo>
                  <a:cubicBezTo>
                    <a:pt x="114555" y="755446"/>
                    <a:pt x="111353" y="762861"/>
                    <a:pt x="107085" y="769216"/>
                  </a:cubicBezTo>
                  <a:cubicBezTo>
                    <a:pt x="102817" y="770275"/>
                    <a:pt x="99616" y="771335"/>
                    <a:pt x="96415" y="772394"/>
                  </a:cubicBezTo>
                  <a:cubicBezTo>
                    <a:pt x="97482" y="774512"/>
                    <a:pt x="97482" y="775572"/>
                    <a:pt x="98549" y="777690"/>
                  </a:cubicBezTo>
                  <a:cubicBezTo>
                    <a:pt x="99616" y="778749"/>
                    <a:pt x="104951" y="792519"/>
                    <a:pt x="104951" y="794638"/>
                  </a:cubicBezTo>
                  <a:cubicBezTo>
                    <a:pt x="102817" y="799934"/>
                    <a:pt x="101750" y="805230"/>
                    <a:pt x="100683" y="810526"/>
                  </a:cubicBezTo>
                  <a:cubicBezTo>
                    <a:pt x="107085" y="810526"/>
                    <a:pt x="112421" y="811586"/>
                    <a:pt x="114555" y="811586"/>
                  </a:cubicBezTo>
                  <a:cubicBezTo>
                    <a:pt x="112421" y="812645"/>
                    <a:pt x="109219" y="814763"/>
                    <a:pt x="107085" y="815823"/>
                  </a:cubicBezTo>
                  <a:cubicBezTo>
                    <a:pt x="108152" y="817941"/>
                    <a:pt x="109219" y="820060"/>
                    <a:pt x="111353" y="821119"/>
                  </a:cubicBezTo>
                  <a:cubicBezTo>
                    <a:pt x="119890" y="820060"/>
                    <a:pt x="128426" y="819000"/>
                    <a:pt x="138030" y="817941"/>
                  </a:cubicBezTo>
                  <a:cubicBezTo>
                    <a:pt x="136963" y="823237"/>
                    <a:pt x="135896" y="827474"/>
                    <a:pt x="133761" y="831711"/>
                  </a:cubicBezTo>
                  <a:cubicBezTo>
                    <a:pt x="139097" y="831711"/>
                    <a:pt x="145499" y="832771"/>
                    <a:pt x="150834" y="832771"/>
                  </a:cubicBezTo>
                  <a:lnTo>
                    <a:pt x="150834" y="838067"/>
                  </a:lnTo>
                  <a:cubicBezTo>
                    <a:pt x="143365" y="839126"/>
                    <a:pt x="135896" y="841244"/>
                    <a:pt x="129493" y="842304"/>
                  </a:cubicBezTo>
                  <a:cubicBezTo>
                    <a:pt x="156169" y="855015"/>
                    <a:pt x="180711" y="843363"/>
                    <a:pt x="209522" y="839126"/>
                  </a:cubicBezTo>
                  <a:cubicBezTo>
                    <a:pt x="214857" y="844422"/>
                    <a:pt x="220192" y="840185"/>
                    <a:pt x="224460" y="831711"/>
                  </a:cubicBezTo>
                  <a:cubicBezTo>
                    <a:pt x="229796" y="839126"/>
                    <a:pt x="234064" y="837007"/>
                    <a:pt x="244734" y="822178"/>
                  </a:cubicBezTo>
                  <a:cubicBezTo>
                    <a:pt x="245801" y="822178"/>
                    <a:pt x="246868" y="823237"/>
                    <a:pt x="247935" y="823237"/>
                  </a:cubicBezTo>
                  <a:cubicBezTo>
                    <a:pt x="246868" y="827474"/>
                    <a:pt x="244734" y="830652"/>
                    <a:pt x="243667" y="834889"/>
                  </a:cubicBezTo>
                  <a:cubicBezTo>
                    <a:pt x="250069" y="832771"/>
                    <a:pt x="255405" y="831711"/>
                    <a:pt x="261807" y="829593"/>
                  </a:cubicBezTo>
                  <a:lnTo>
                    <a:pt x="284215" y="826415"/>
                  </a:lnTo>
                  <a:cubicBezTo>
                    <a:pt x="295952" y="824297"/>
                    <a:pt x="307690" y="823237"/>
                    <a:pt x="318360" y="821119"/>
                  </a:cubicBezTo>
                  <a:cubicBezTo>
                    <a:pt x="322628" y="820060"/>
                    <a:pt x="326897" y="816882"/>
                    <a:pt x="331165" y="815823"/>
                  </a:cubicBezTo>
                  <a:cubicBezTo>
                    <a:pt x="335433" y="814763"/>
                    <a:pt x="341835" y="811586"/>
                    <a:pt x="343969" y="813704"/>
                  </a:cubicBezTo>
                  <a:cubicBezTo>
                    <a:pt x="352506" y="821119"/>
                    <a:pt x="359975" y="829593"/>
                    <a:pt x="368511" y="837007"/>
                  </a:cubicBezTo>
                  <a:cubicBezTo>
                    <a:pt x="369579" y="834889"/>
                    <a:pt x="370646" y="831711"/>
                    <a:pt x="370646" y="831711"/>
                  </a:cubicBezTo>
                  <a:cubicBezTo>
                    <a:pt x="378115" y="833830"/>
                    <a:pt x="383450" y="834889"/>
                    <a:pt x="390919" y="837007"/>
                  </a:cubicBezTo>
                  <a:cubicBezTo>
                    <a:pt x="391986" y="840185"/>
                    <a:pt x="394121" y="844422"/>
                    <a:pt x="394121" y="846541"/>
                  </a:cubicBezTo>
                  <a:cubicBezTo>
                    <a:pt x="405858" y="847600"/>
                    <a:pt x="415461" y="848659"/>
                    <a:pt x="423998" y="849718"/>
                  </a:cubicBezTo>
                  <a:cubicBezTo>
                    <a:pt x="423998" y="850778"/>
                    <a:pt x="425065" y="851837"/>
                    <a:pt x="425065" y="852896"/>
                  </a:cubicBezTo>
                  <a:lnTo>
                    <a:pt x="405858" y="859251"/>
                  </a:lnTo>
                  <a:cubicBezTo>
                    <a:pt x="404791" y="856074"/>
                    <a:pt x="403724" y="855015"/>
                    <a:pt x="401590" y="849718"/>
                  </a:cubicBezTo>
                  <a:cubicBezTo>
                    <a:pt x="402657" y="861370"/>
                    <a:pt x="403724" y="868785"/>
                    <a:pt x="403724" y="878318"/>
                  </a:cubicBezTo>
                  <a:cubicBezTo>
                    <a:pt x="413327" y="870903"/>
                    <a:pt x="426132" y="879377"/>
                    <a:pt x="432534" y="866666"/>
                  </a:cubicBezTo>
                  <a:cubicBezTo>
                    <a:pt x="432534" y="865607"/>
                    <a:pt x="436802" y="865607"/>
                    <a:pt x="437869" y="866666"/>
                  </a:cubicBezTo>
                  <a:cubicBezTo>
                    <a:pt x="446406" y="867725"/>
                    <a:pt x="454942" y="868785"/>
                    <a:pt x="463479" y="870903"/>
                  </a:cubicBezTo>
                  <a:cubicBezTo>
                    <a:pt x="462412" y="868785"/>
                    <a:pt x="462412" y="866666"/>
                    <a:pt x="461344" y="864548"/>
                  </a:cubicBezTo>
                  <a:cubicBezTo>
                    <a:pt x="466680" y="865607"/>
                    <a:pt x="470948" y="866666"/>
                    <a:pt x="474149" y="867725"/>
                  </a:cubicBezTo>
                  <a:cubicBezTo>
                    <a:pt x="474149" y="868785"/>
                    <a:pt x="475216" y="869844"/>
                    <a:pt x="475216" y="870903"/>
                  </a:cubicBezTo>
                  <a:cubicBezTo>
                    <a:pt x="467747" y="875140"/>
                    <a:pt x="460277" y="880436"/>
                    <a:pt x="452808" y="884673"/>
                  </a:cubicBezTo>
                  <a:cubicBezTo>
                    <a:pt x="441071" y="892088"/>
                    <a:pt x="430400" y="901621"/>
                    <a:pt x="418663" y="904799"/>
                  </a:cubicBezTo>
                  <a:cubicBezTo>
                    <a:pt x="398389" y="909036"/>
                    <a:pt x="378115" y="916450"/>
                    <a:pt x="356774" y="917510"/>
                  </a:cubicBezTo>
                  <a:lnTo>
                    <a:pt x="351439" y="917510"/>
                  </a:lnTo>
                  <a:cubicBezTo>
                    <a:pt x="329031" y="921747"/>
                    <a:pt x="307690" y="925984"/>
                    <a:pt x="285282" y="930221"/>
                  </a:cubicBezTo>
                  <a:cubicBezTo>
                    <a:pt x="282081" y="931280"/>
                    <a:pt x="279947" y="932339"/>
                    <a:pt x="276746" y="932339"/>
                  </a:cubicBezTo>
                  <a:cubicBezTo>
                    <a:pt x="262874" y="934457"/>
                    <a:pt x="249002" y="935517"/>
                    <a:pt x="236198" y="937635"/>
                  </a:cubicBezTo>
                  <a:cubicBezTo>
                    <a:pt x="222326" y="940813"/>
                    <a:pt x="207388" y="942931"/>
                    <a:pt x="193516" y="948228"/>
                  </a:cubicBezTo>
                  <a:cubicBezTo>
                    <a:pt x="182846" y="951405"/>
                    <a:pt x="168974" y="950346"/>
                    <a:pt x="164706" y="960939"/>
                  </a:cubicBezTo>
                  <a:cubicBezTo>
                    <a:pt x="160438" y="960939"/>
                    <a:pt x="156169" y="959879"/>
                    <a:pt x="154035" y="960939"/>
                  </a:cubicBezTo>
                  <a:cubicBezTo>
                    <a:pt x="138030" y="967294"/>
                    <a:pt x="122024" y="973649"/>
                    <a:pt x="107085" y="981064"/>
                  </a:cubicBezTo>
                  <a:cubicBezTo>
                    <a:pt x="101750" y="985301"/>
                    <a:pt x="97482" y="987420"/>
                    <a:pt x="95348" y="991656"/>
                  </a:cubicBezTo>
                  <a:cubicBezTo>
                    <a:pt x="94281" y="994834"/>
                    <a:pt x="97482" y="1000130"/>
                    <a:pt x="98549" y="1002249"/>
                  </a:cubicBezTo>
                  <a:cubicBezTo>
                    <a:pt x="96415" y="1003308"/>
                    <a:pt x="92147" y="1004367"/>
                    <a:pt x="92147" y="1005427"/>
                  </a:cubicBezTo>
                  <a:cubicBezTo>
                    <a:pt x="92147" y="1011782"/>
                    <a:pt x="92147" y="1018137"/>
                    <a:pt x="94281" y="1023434"/>
                  </a:cubicBezTo>
                  <a:cubicBezTo>
                    <a:pt x="97482" y="1030848"/>
                    <a:pt x="107085" y="1037204"/>
                    <a:pt x="96415" y="1046737"/>
                  </a:cubicBezTo>
                  <a:cubicBezTo>
                    <a:pt x="94281" y="1047796"/>
                    <a:pt x="96415" y="1053092"/>
                    <a:pt x="96415" y="1057329"/>
                  </a:cubicBezTo>
                  <a:cubicBezTo>
                    <a:pt x="99616" y="1056270"/>
                    <a:pt x="101750" y="1056270"/>
                    <a:pt x="104951" y="1056270"/>
                  </a:cubicBezTo>
                  <a:cubicBezTo>
                    <a:pt x="94281" y="1074277"/>
                    <a:pt x="94281" y="1080633"/>
                    <a:pt x="104951" y="1083810"/>
                  </a:cubicBezTo>
                  <a:cubicBezTo>
                    <a:pt x="104951" y="1090166"/>
                    <a:pt x="102817" y="1096521"/>
                    <a:pt x="104951" y="1100758"/>
                  </a:cubicBezTo>
                  <a:cubicBezTo>
                    <a:pt x="111353" y="1111351"/>
                    <a:pt x="119890" y="1121943"/>
                    <a:pt x="127359" y="1131476"/>
                  </a:cubicBezTo>
                  <a:cubicBezTo>
                    <a:pt x="126292" y="1132535"/>
                    <a:pt x="124158" y="1133595"/>
                    <a:pt x="123091" y="1133595"/>
                  </a:cubicBezTo>
                  <a:cubicBezTo>
                    <a:pt x="127359" y="1138891"/>
                    <a:pt x="131627" y="1144187"/>
                    <a:pt x="134828" y="1147365"/>
                  </a:cubicBezTo>
                  <a:cubicBezTo>
                    <a:pt x="130560" y="1153720"/>
                    <a:pt x="127359" y="1159016"/>
                    <a:pt x="123091" y="1164313"/>
                  </a:cubicBezTo>
                  <a:cubicBezTo>
                    <a:pt x="128426" y="1166431"/>
                    <a:pt x="131627" y="1167490"/>
                    <a:pt x="135896" y="1168549"/>
                  </a:cubicBezTo>
                  <a:cubicBezTo>
                    <a:pt x="128426" y="1170668"/>
                    <a:pt x="122024" y="1172786"/>
                    <a:pt x="112421" y="1177023"/>
                  </a:cubicBezTo>
                  <a:cubicBezTo>
                    <a:pt x="130560" y="1181260"/>
                    <a:pt x="131627" y="1193971"/>
                    <a:pt x="133761" y="1206682"/>
                  </a:cubicBezTo>
                  <a:cubicBezTo>
                    <a:pt x="133761" y="1207741"/>
                    <a:pt x="139097" y="1208801"/>
                    <a:pt x="142298" y="1209860"/>
                  </a:cubicBezTo>
                  <a:cubicBezTo>
                    <a:pt x="142298" y="1211978"/>
                    <a:pt x="140164" y="1215156"/>
                    <a:pt x="141231" y="1217275"/>
                  </a:cubicBezTo>
                  <a:cubicBezTo>
                    <a:pt x="145499" y="1222571"/>
                    <a:pt x="152968" y="1225748"/>
                    <a:pt x="154035" y="1232104"/>
                  </a:cubicBezTo>
                  <a:cubicBezTo>
                    <a:pt x="160438" y="1250111"/>
                    <a:pt x="172175" y="1246933"/>
                    <a:pt x="184980" y="1242696"/>
                  </a:cubicBezTo>
                  <a:lnTo>
                    <a:pt x="191382" y="1252229"/>
                  </a:lnTo>
                  <a:cubicBezTo>
                    <a:pt x="193516" y="1251170"/>
                    <a:pt x="195650" y="1249052"/>
                    <a:pt x="196717" y="1247992"/>
                  </a:cubicBezTo>
                  <a:cubicBezTo>
                    <a:pt x="197784" y="1254348"/>
                    <a:pt x="208455" y="1261763"/>
                    <a:pt x="211656" y="1257526"/>
                  </a:cubicBezTo>
                  <a:cubicBezTo>
                    <a:pt x="219125" y="1246933"/>
                    <a:pt x="227661" y="1253289"/>
                    <a:pt x="236198" y="1254348"/>
                  </a:cubicBezTo>
                  <a:cubicBezTo>
                    <a:pt x="240466" y="1255407"/>
                    <a:pt x="246868" y="1256466"/>
                    <a:pt x="249002" y="1254348"/>
                  </a:cubicBezTo>
                  <a:cubicBezTo>
                    <a:pt x="254338" y="1249052"/>
                    <a:pt x="270343" y="1254348"/>
                    <a:pt x="266075" y="1239519"/>
                  </a:cubicBezTo>
                  <a:cubicBezTo>
                    <a:pt x="265008" y="1236341"/>
                    <a:pt x="260740" y="1233163"/>
                    <a:pt x="256472" y="1229985"/>
                  </a:cubicBezTo>
                  <a:lnTo>
                    <a:pt x="287416" y="1229985"/>
                  </a:lnTo>
                  <a:cubicBezTo>
                    <a:pt x="288483" y="1233163"/>
                    <a:pt x="288483" y="1237400"/>
                    <a:pt x="289550" y="1240578"/>
                  </a:cubicBezTo>
                  <a:cubicBezTo>
                    <a:pt x="284215" y="1241637"/>
                    <a:pt x="278880" y="1242696"/>
                    <a:pt x="273544" y="1244815"/>
                  </a:cubicBezTo>
                  <a:cubicBezTo>
                    <a:pt x="273544" y="1245874"/>
                    <a:pt x="274611" y="1246933"/>
                    <a:pt x="274611" y="1249052"/>
                  </a:cubicBezTo>
                  <a:cubicBezTo>
                    <a:pt x="276746" y="1249052"/>
                    <a:pt x="279947" y="1247992"/>
                    <a:pt x="282081" y="1247992"/>
                  </a:cubicBezTo>
                  <a:cubicBezTo>
                    <a:pt x="290617" y="1251170"/>
                    <a:pt x="302355" y="1242696"/>
                    <a:pt x="309824" y="1253289"/>
                  </a:cubicBezTo>
                  <a:cubicBezTo>
                    <a:pt x="323696" y="1272355"/>
                    <a:pt x="348238" y="1277651"/>
                    <a:pt x="370646" y="1267059"/>
                  </a:cubicBezTo>
                  <a:cubicBezTo>
                    <a:pt x="372780" y="1266000"/>
                    <a:pt x="377048" y="1269177"/>
                    <a:pt x="380249" y="1270236"/>
                  </a:cubicBezTo>
                  <a:cubicBezTo>
                    <a:pt x="381316" y="1270236"/>
                    <a:pt x="381316" y="1270236"/>
                    <a:pt x="382383" y="1271296"/>
                  </a:cubicBezTo>
                  <a:cubicBezTo>
                    <a:pt x="383450" y="1269177"/>
                    <a:pt x="383450" y="1267059"/>
                    <a:pt x="383450" y="1268118"/>
                  </a:cubicBezTo>
                  <a:cubicBezTo>
                    <a:pt x="390919" y="1268118"/>
                    <a:pt x="398389" y="1270236"/>
                    <a:pt x="405858" y="1269177"/>
                  </a:cubicBezTo>
                  <a:cubicBezTo>
                    <a:pt x="417596" y="1268118"/>
                    <a:pt x="429333" y="1263881"/>
                    <a:pt x="441071" y="1262822"/>
                  </a:cubicBezTo>
                  <a:cubicBezTo>
                    <a:pt x="459210" y="1260703"/>
                    <a:pt x="477350" y="1260703"/>
                    <a:pt x="495490" y="1256466"/>
                  </a:cubicBezTo>
                  <a:cubicBezTo>
                    <a:pt x="502959" y="1254348"/>
                    <a:pt x="508294" y="1255407"/>
                    <a:pt x="513630" y="1257526"/>
                  </a:cubicBezTo>
                  <a:cubicBezTo>
                    <a:pt x="480551" y="1271296"/>
                    <a:pt x="447473" y="1285066"/>
                    <a:pt x="414394" y="1297777"/>
                  </a:cubicBezTo>
                  <a:cubicBezTo>
                    <a:pt x="414394" y="1298836"/>
                    <a:pt x="415461" y="1299895"/>
                    <a:pt x="415461" y="1300954"/>
                  </a:cubicBezTo>
                  <a:cubicBezTo>
                    <a:pt x="417596" y="1300954"/>
                    <a:pt x="419730" y="1302014"/>
                    <a:pt x="423998" y="1303073"/>
                  </a:cubicBezTo>
                  <a:cubicBezTo>
                    <a:pt x="416529" y="1306251"/>
                    <a:pt x="413327" y="1307310"/>
                    <a:pt x="407992" y="1309428"/>
                  </a:cubicBezTo>
                  <a:cubicBezTo>
                    <a:pt x="417596" y="1315784"/>
                    <a:pt x="404791" y="1323198"/>
                    <a:pt x="410126" y="1331672"/>
                  </a:cubicBezTo>
                  <a:cubicBezTo>
                    <a:pt x="414394" y="1340146"/>
                    <a:pt x="411193" y="1352857"/>
                    <a:pt x="430400" y="1349680"/>
                  </a:cubicBezTo>
                  <a:cubicBezTo>
                    <a:pt x="411193" y="1359213"/>
                    <a:pt x="410126" y="1372983"/>
                    <a:pt x="422931" y="1387812"/>
                  </a:cubicBezTo>
                  <a:cubicBezTo>
                    <a:pt x="425065" y="1389931"/>
                    <a:pt x="426132" y="1394168"/>
                    <a:pt x="425065" y="1396286"/>
                  </a:cubicBezTo>
                  <a:cubicBezTo>
                    <a:pt x="422931" y="1403701"/>
                    <a:pt x="419730" y="1410056"/>
                    <a:pt x="417596" y="1415352"/>
                  </a:cubicBezTo>
                  <a:cubicBezTo>
                    <a:pt x="410126" y="1415352"/>
                    <a:pt x="405858" y="1414293"/>
                    <a:pt x="401590" y="1414293"/>
                  </a:cubicBezTo>
                  <a:cubicBezTo>
                    <a:pt x="390919" y="1415352"/>
                    <a:pt x="380249" y="1417471"/>
                    <a:pt x="369579" y="1419589"/>
                  </a:cubicBezTo>
                  <a:cubicBezTo>
                    <a:pt x="335433" y="1425945"/>
                    <a:pt x="300221" y="1432300"/>
                    <a:pt x="266075" y="1438656"/>
                  </a:cubicBezTo>
                  <a:cubicBezTo>
                    <a:pt x="237265" y="1443952"/>
                    <a:pt x="209522" y="1454544"/>
                    <a:pt x="180711" y="1456663"/>
                  </a:cubicBezTo>
                  <a:cubicBezTo>
                    <a:pt x="160438" y="1457722"/>
                    <a:pt x="142298" y="1468314"/>
                    <a:pt x="123091" y="1469374"/>
                  </a:cubicBezTo>
                  <a:cubicBezTo>
                    <a:pt x="110286" y="1470433"/>
                    <a:pt x="97482" y="1475729"/>
                    <a:pt x="85744" y="1481025"/>
                  </a:cubicBezTo>
                  <a:cubicBezTo>
                    <a:pt x="79342" y="1483144"/>
                    <a:pt x="74007" y="1488440"/>
                    <a:pt x="68672" y="1491618"/>
                  </a:cubicBezTo>
                  <a:cubicBezTo>
                    <a:pt x="67605" y="1491618"/>
                    <a:pt x="64403" y="1490558"/>
                    <a:pt x="63336" y="1491618"/>
                  </a:cubicBezTo>
                  <a:cubicBezTo>
                    <a:pt x="54800" y="1495854"/>
                    <a:pt x="47331" y="1500092"/>
                    <a:pt x="38794" y="1503269"/>
                  </a:cubicBezTo>
                  <a:cubicBezTo>
                    <a:pt x="32392" y="1506447"/>
                    <a:pt x="27057" y="1509625"/>
                    <a:pt x="20655" y="1512802"/>
                  </a:cubicBezTo>
                  <a:cubicBezTo>
                    <a:pt x="20655" y="1513862"/>
                    <a:pt x="21722" y="1514921"/>
                    <a:pt x="21722" y="1515980"/>
                  </a:cubicBezTo>
                  <a:cubicBezTo>
                    <a:pt x="19588" y="1515980"/>
                    <a:pt x="16386" y="1514921"/>
                    <a:pt x="13185" y="1513862"/>
                  </a:cubicBezTo>
                  <a:cubicBezTo>
                    <a:pt x="14252" y="1520217"/>
                    <a:pt x="15319" y="1524454"/>
                    <a:pt x="16386" y="1529750"/>
                  </a:cubicBezTo>
                  <a:cubicBezTo>
                    <a:pt x="15319" y="1529750"/>
                    <a:pt x="15319" y="1529750"/>
                    <a:pt x="14252" y="1530809"/>
                  </a:cubicBezTo>
                  <a:cubicBezTo>
                    <a:pt x="13185" y="1528691"/>
                    <a:pt x="12118" y="1526573"/>
                    <a:pt x="11051" y="1525513"/>
                  </a:cubicBezTo>
                  <a:cubicBezTo>
                    <a:pt x="636" y="1536106"/>
                    <a:pt x="-6984" y="1545639"/>
                    <a:pt x="9984" y="1551994"/>
                  </a:cubicBezTo>
                  <a:cubicBezTo>
                    <a:pt x="8917" y="1557290"/>
                    <a:pt x="8917" y="1561528"/>
                    <a:pt x="8917" y="1564705"/>
                  </a:cubicBezTo>
                  <a:lnTo>
                    <a:pt x="12118" y="1586949"/>
                  </a:lnTo>
                  <a:cubicBezTo>
                    <a:pt x="13185" y="1596482"/>
                    <a:pt x="11051" y="1606016"/>
                    <a:pt x="22789" y="1609193"/>
                  </a:cubicBezTo>
                  <a:cubicBezTo>
                    <a:pt x="19588" y="1614490"/>
                    <a:pt x="19588" y="1638852"/>
                    <a:pt x="23856" y="1639911"/>
                  </a:cubicBezTo>
                  <a:cubicBezTo>
                    <a:pt x="31325" y="1643089"/>
                    <a:pt x="33459" y="1652622"/>
                    <a:pt x="39861" y="1656859"/>
                  </a:cubicBezTo>
                  <a:cubicBezTo>
                    <a:pt x="40928" y="1657918"/>
                    <a:pt x="41995" y="1660037"/>
                    <a:pt x="41995" y="1660037"/>
                  </a:cubicBezTo>
                  <a:cubicBezTo>
                    <a:pt x="33459" y="1669570"/>
                    <a:pt x="46264" y="1665333"/>
                    <a:pt x="48398" y="1669570"/>
                  </a:cubicBezTo>
                  <a:cubicBezTo>
                    <a:pt x="46264" y="1674866"/>
                    <a:pt x="41995" y="1680162"/>
                    <a:pt x="40928" y="1686518"/>
                  </a:cubicBezTo>
                  <a:cubicBezTo>
                    <a:pt x="39861" y="1692873"/>
                    <a:pt x="40928" y="1698169"/>
                    <a:pt x="50532" y="1694992"/>
                  </a:cubicBezTo>
                  <a:cubicBezTo>
                    <a:pt x="49465" y="1704525"/>
                    <a:pt x="48398" y="1712999"/>
                    <a:pt x="47331" y="1722532"/>
                  </a:cubicBezTo>
                  <a:cubicBezTo>
                    <a:pt x="48398" y="1722532"/>
                    <a:pt x="49465" y="1721473"/>
                    <a:pt x="49465" y="1721473"/>
                  </a:cubicBezTo>
                  <a:cubicBezTo>
                    <a:pt x="52666" y="1728887"/>
                    <a:pt x="54800" y="1735243"/>
                    <a:pt x="58001" y="1741598"/>
                  </a:cubicBezTo>
                  <a:cubicBezTo>
                    <a:pt x="63336" y="1741598"/>
                    <a:pt x="68672" y="1742657"/>
                    <a:pt x="75074" y="1743717"/>
                  </a:cubicBezTo>
                  <a:lnTo>
                    <a:pt x="75074" y="1746894"/>
                  </a:lnTo>
                  <a:cubicBezTo>
                    <a:pt x="71873" y="1747954"/>
                    <a:pt x="68672" y="1749013"/>
                    <a:pt x="65470" y="1750072"/>
                  </a:cubicBezTo>
                  <a:cubicBezTo>
                    <a:pt x="66538" y="1751131"/>
                    <a:pt x="68672" y="1751131"/>
                    <a:pt x="68672" y="1751131"/>
                  </a:cubicBezTo>
                  <a:cubicBezTo>
                    <a:pt x="69739" y="1767020"/>
                    <a:pt x="83610" y="1764901"/>
                    <a:pt x="93214" y="1769138"/>
                  </a:cubicBezTo>
                  <a:cubicBezTo>
                    <a:pt x="97482" y="1771257"/>
                    <a:pt x="102817" y="1772316"/>
                    <a:pt x="106018" y="1771257"/>
                  </a:cubicBezTo>
                  <a:cubicBezTo>
                    <a:pt x="112420" y="1768079"/>
                    <a:pt x="116689" y="1769138"/>
                    <a:pt x="116689" y="1775494"/>
                  </a:cubicBezTo>
                  <a:cubicBezTo>
                    <a:pt x="116689" y="1778672"/>
                    <a:pt x="114555" y="1782908"/>
                    <a:pt x="113488" y="1785027"/>
                  </a:cubicBezTo>
                  <a:cubicBezTo>
                    <a:pt x="120957" y="1785027"/>
                    <a:pt x="132694" y="1788205"/>
                    <a:pt x="139097" y="1783968"/>
                  </a:cubicBezTo>
                  <a:cubicBezTo>
                    <a:pt x="154035" y="1774435"/>
                    <a:pt x="167907" y="1782908"/>
                    <a:pt x="181778" y="1779731"/>
                  </a:cubicBezTo>
                  <a:cubicBezTo>
                    <a:pt x="189248" y="1777612"/>
                    <a:pt x="195650" y="1777612"/>
                    <a:pt x="206321" y="1775494"/>
                  </a:cubicBezTo>
                  <a:cubicBezTo>
                    <a:pt x="211656" y="1779731"/>
                    <a:pt x="216991" y="1778672"/>
                    <a:pt x="218058" y="1773376"/>
                  </a:cubicBezTo>
                  <a:cubicBezTo>
                    <a:pt x="226594" y="1773376"/>
                    <a:pt x="234064" y="1773376"/>
                    <a:pt x="241533" y="1772316"/>
                  </a:cubicBezTo>
                  <a:cubicBezTo>
                    <a:pt x="253271" y="1770198"/>
                    <a:pt x="263941" y="1767020"/>
                    <a:pt x="275678" y="1765961"/>
                  </a:cubicBezTo>
                  <a:cubicBezTo>
                    <a:pt x="283148" y="1764901"/>
                    <a:pt x="291684" y="1767020"/>
                    <a:pt x="300221" y="1765961"/>
                  </a:cubicBezTo>
                  <a:cubicBezTo>
                    <a:pt x="304489" y="1764901"/>
                    <a:pt x="307690" y="1758546"/>
                    <a:pt x="311958" y="1755368"/>
                  </a:cubicBezTo>
                  <a:cubicBezTo>
                    <a:pt x="316226" y="1765961"/>
                    <a:pt x="324763" y="1767020"/>
                    <a:pt x="338634" y="1759605"/>
                  </a:cubicBezTo>
                  <a:cubicBezTo>
                    <a:pt x="333299" y="1755368"/>
                    <a:pt x="326897" y="1752191"/>
                    <a:pt x="321561" y="1749013"/>
                  </a:cubicBezTo>
                  <a:cubicBezTo>
                    <a:pt x="326897" y="1746894"/>
                    <a:pt x="331165" y="1743717"/>
                    <a:pt x="335433" y="1742657"/>
                  </a:cubicBezTo>
                  <a:cubicBezTo>
                    <a:pt x="339701" y="1742657"/>
                    <a:pt x="342902" y="1743717"/>
                    <a:pt x="346104" y="1743717"/>
                  </a:cubicBezTo>
                  <a:cubicBezTo>
                    <a:pt x="349305" y="1743717"/>
                    <a:pt x="352506" y="1743717"/>
                    <a:pt x="355707" y="1742657"/>
                  </a:cubicBezTo>
                  <a:cubicBezTo>
                    <a:pt x="358908" y="1741598"/>
                    <a:pt x="361042" y="1740539"/>
                    <a:pt x="363176" y="1738421"/>
                  </a:cubicBezTo>
                  <a:cubicBezTo>
                    <a:pt x="363176" y="1741598"/>
                    <a:pt x="364243" y="1745835"/>
                    <a:pt x="364243" y="1749013"/>
                  </a:cubicBezTo>
                  <a:cubicBezTo>
                    <a:pt x="364243" y="1752191"/>
                    <a:pt x="362109" y="1755368"/>
                    <a:pt x="361042" y="1758546"/>
                  </a:cubicBezTo>
                  <a:cubicBezTo>
                    <a:pt x="364243" y="1758546"/>
                    <a:pt x="367444" y="1758546"/>
                    <a:pt x="371713" y="1757487"/>
                  </a:cubicBezTo>
                  <a:cubicBezTo>
                    <a:pt x="375981" y="1763842"/>
                    <a:pt x="364243" y="1777612"/>
                    <a:pt x="380249" y="1778672"/>
                  </a:cubicBezTo>
                  <a:cubicBezTo>
                    <a:pt x="379182" y="1782908"/>
                    <a:pt x="378115" y="1786086"/>
                    <a:pt x="377048" y="1790323"/>
                  </a:cubicBezTo>
                  <a:cubicBezTo>
                    <a:pt x="383450" y="1790323"/>
                    <a:pt x="389852" y="1791382"/>
                    <a:pt x="399456" y="1792442"/>
                  </a:cubicBezTo>
                  <a:cubicBezTo>
                    <a:pt x="395188" y="1797738"/>
                    <a:pt x="391986" y="1801975"/>
                    <a:pt x="387718" y="1806212"/>
                  </a:cubicBezTo>
                  <a:cubicBezTo>
                    <a:pt x="390919" y="1805153"/>
                    <a:pt x="394121" y="1805153"/>
                    <a:pt x="400523" y="1804093"/>
                  </a:cubicBezTo>
                  <a:cubicBezTo>
                    <a:pt x="386651" y="1816804"/>
                    <a:pt x="401590" y="1817864"/>
                    <a:pt x="406925" y="1825278"/>
                  </a:cubicBezTo>
                  <a:cubicBezTo>
                    <a:pt x="410126" y="1816804"/>
                    <a:pt x="412260" y="1811508"/>
                    <a:pt x="413327" y="1807271"/>
                  </a:cubicBezTo>
                  <a:cubicBezTo>
                    <a:pt x="418663" y="1812567"/>
                    <a:pt x="425065" y="1818923"/>
                    <a:pt x="431467" y="1826337"/>
                  </a:cubicBezTo>
                  <a:cubicBezTo>
                    <a:pt x="432534" y="1826337"/>
                    <a:pt x="434668" y="1824219"/>
                    <a:pt x="435735" y="1825278"/>
                  </a:cubicBezTo>
                  <a:cubicBezTo>
                    <a:pt x="447473" y="1830574"/>
                    <a:pt x="452808" y="1825278"/>
                    <a:pt x="457076" y="1814686"/>
                  </a:cubicBezTo>
                  <a:cubicBezTo>
                    <a:pt x="458143" y="1812567"/>
                    <a:pt x="463479" y="1811508"/>
                    <a:pt x="464546" y="1810449"/>
                  </a:cubicBezTo>
                  <a:cubicBezTo>
                    <a:pt x="462412" y="1816804"/>
                    <a:pt x="459210" y="1823160"/>
                    <a:pt x="456009" y="1830574"/>
                  </a:cubicBezTo>
                  <a:cubicBezTo>
                    <a:pt x="443205" y="1832693"/>
                    <a:pt x="428266" y="1835871"/>
                    <a:pt x="413327" y="1839048"/>
                  </a:cubicBezTo>
                  <a:cubicBezTo>
                    <a:pt x="399456" y="1842226"/>
                    <a:pt x="385584" y="1847522"/>
                    <a:pt x="370646" y="1849641"/>
                  </a:cubicBezTo>
                  <a:cubicBezTo>
                    <a:pt x="350372" y="1852818"/>
                    <a:pt x="330098" y="1854937"/>
                    <a:pt x="308757" y="1858115"/>
                  </a:cubicBezTo>
                  <a:cubicBezTo>
                    <a:pt x="284215" y="1862352"/>
                    <a:pt x="259673" y="1866588"/>
                    <a:pt x="235131" y="1871885"/>
                  </a:cubicBezTo>
                  <a:cubicBezTo>
                    <a:pt x="214857" y="1876122"/>
                    <a:pt x="195650" y="1882477"/>
                    <a:pt x="175376" y="1886714"/>
                  </a:cubicBezTo>
                  <a:cubicBezTo>
                    <a:pt x="161505" y="1889892"/>
                    <a:pt x="147633" y="1890951"/>
                    <a:pt x="134828" y="1896247"/>
                  </a:cubicBezTo>
                  <a:cubicBezTo>
                    <a:pt x="122024" y="1901543"/>
                    <a:pt x="103884" y="1900484"/>
                    <a:pt x="99616" y="1918491"/>
                  </a:cubicBezTo>
                  <a:cubicBezTo>
                    <a:pt x="92147" y="1914254"/>
                    <a:pt x="86811" y="1916373"/>
                    <a:pt x="85744" y="1923787"/>
                  </a:cubicBezTo>
                  <a:cubicBezTo>
                    <a:pt x="85744" y="1925906"/>
                    <a:pt x="84677" y="1928024"/>
                    <a:pt x="82543" y="1928024"/>
                  </a:cubicBezTo>
                  <a:cubicBezTo>
                    <a:pt x="70806" y="1931202"/>
                    <a:pt x="74007" y="1937558"/>
                    <a:pt x="79342" y="1943913"/>
                  </a:cubicBezTo>
                  <a:cubicBezTo>
                    <a:pt x="85744" y="1951328"/>
                    <a:pt x="85744" y="1958742"/>
                    <a:pt x="84677" y="1967216"/>
                  </a:cubicBezTo>
                  <a:cubicBezTo>
                    <a:pt x="82543" y="1978868"/>
                    <a:pt x="80409" y="1991579"/>
                    <a:pt x="78275" y="2003231"/>
                  </a:cubicBezTo>
                  <a:cubicBezTo>
                    <a:pt x="78275" y="2006408"/>
                    <a:pt x="81476" y="2009586"/>
                    <a:pt x="83610" y="2012763"/>
                  </a:cubicBezTo>
                  <a:lnTo>
                    <a:pt x="86811" y="2019119"/>
                  </a:lnTo>
                  <a:lnTo>
                    <a:pt x="86811" y="2037126"/>
                  </a:lnTo>
                  <a:cubicBezTo>
                    <a:pt x="91080" y="2037126"/>
                    <a:pt x="96415" y="2036067"/>
                    <a:pt x="101750" y="2036067"/>
                  </a:cubicBezTo>
                  <a:cubicBezTo>
                    <a:pt x="101750" y="2036067"/>
                    <a:pt x="101750" y="2037126"/>
                    <a:pt x="102817" y="2037126"/>
                  </a:cubicBezTo>
                  <a:cubicBezTo>
                    <a:pt x="99616" y="2038185"/>
                    <a:pt x="97482" y="2039245"/>
                    <a:pt x="94281" y="2041363"/>
                  </a:cubicBezTo>
                  <a:cubicBezTo>
                    <a:pt x="100683" y="2048778"/>
                    <a:pt x="88945" y="2067844"/>
                    <a:pt x="114555" y="2063607"/>
                  </a:cubicBezTo>
                  <a:cubicBezTo>
                    <a:pt x="107085" y="2069962"/>
                    <a:pt x="102817" y="2074199"/>
                    <a:pt x="99616" y="2076318"/>
                  </a:cubicBezTo>
                  <a:cubicBezTo>
                    <a:pt x="101750" y="2081614"/>
                    <a:pt x="103884" y="2084792"/>
                    <a:pt x="104951" y="2087970"/>
                  </a:cubicBezTo>
                  <a:cubicBezTo>
                    <a:pt x="100683" y="2091147"/>
                    <a:pt x="97482" y="2094325"/>
                    <a:pt x="94281" y="2096444"/>
                  </a:cubicBezTo>
                  <a:cubicBezTo>
                    <a:pt x="98549" y="2100681"/>
                    <a:pt x="102817" y="2103858"/>
                    <a:pt x="104951" y="2107036"/>
                  </a:cubicBezTo>
                  <a:cubicBezTo>
                    <a:pt x="109219" y="2102799"/>
                    <a:pt x="113488" y="2098562"/>
                    <a:pt x="117756" y="2098562"/>
                  </a:cubicBezTo>
                  <a:cubicBezTo>
                    <a:pt x="122024" y="2098562"/>
                    <a:pt x="127359" y="2105977"/>
                    <a:pt x="132694" y="2110214"/>
                  </a:cubicBezTo>
                  <a:cubicBezTo>
                    <a:pt x="132694" y="2111273"/>
                    <a:pt x="129493" y="2112332"/>
                    <a:pt x="128426" y="2112332"/>
                  </a:cubicBezTo>
                  <a:cubicBezTo>
                    <a:pt x="120957" y="2103858"/>
                    <a:pt x="113488" y="2102799"/>
                    <a:pt x="106018" y="2112332"/>
                  </a:cubicBezTo>
                  <a:cubicBezTo>
                    <a:pt x="106018" y="2112332"/>
                    <a:pt x="104951" y="2112332"/>
                    <a:pt x="104951" y="2111273"/>
                  </a:cubicBezTo>
                  <a:cubicBezTo>
                    <a:pt x="104951" y="2110214"/>
                    <a:pt x="104951" y="2110214"/>
                    <a:pt x="103884" y="2109154"/>
                  </a:cubicBezTo>
                  <a:cubicBezTo>
                    <a:pt x="99616" y="2113391"/>
                    <a:pt x="100683" y="2116569"/>
                    <a:pt x="106018" y="2119747"/>
                  </a:cubicBezTo>
                  <a:cubicBezTo>
                    <a:pt x="113488" y="2123984"/>
                    <a:pt x="112420" y="2127162"/>
                    <a:pt x="108152" y="2132458"/>
                  </a:cubicBezTo>
                  <a:cubicBezTo>
                    <a:pt x="110286" y="2133517"/>
                    <a:pt x="113488" y="2135635"/>
                    <a:pt x="113488" y="2136695"/>
                  </a:cubicBezTo>
                  <a:cubicBezTo>
                    <a:pt x="113488" y="2141991"/>
                    <a:pt x="124158" y="2145169"/>
                    <a:pt x="115622" y="2151524"/>
                  </a:cubicBezTo>
                  <a:cubicBezTo>
                    <a:pt x="119890" y="2156820"/>
                    <a:pt x="122024" y="2162116"/>
                    <a:pt x="131627" y="2164235"/>
                  </a:cubicBezTo>
                  <a:cubicBezTo>
                    <a:pt x="140164" y="2166353"/>
                    <a:pt x="142298" y="2162116"/>
                    <a:pt x="147633" y="2161057"/>
                  </a:cubicBezTo>
                  <a:cubicBezTo>
                    <a:pt x="152968" y="2159998"/>
                    <a:pt x="159371" y="2163176"/>
                    <a:pt x="164706" y="2164235"/>
                  </a:cubicBezTo>
                  <a:cubicBezTo>
                    <a:pt x="166840" y="2164235"/>
                    <a:pt x="168974" y="2161057"/>
                    <a:pt x="168974" y="2159998"/>
                  </a:cubicBezTo>
                  <a:cubicBezTo>
                    <a:pt x="176443" y="2161057"/>
                    <a:pt x="183913" y="2163176"/>
                    <a:pt x="190315" y="2162116"/>
                  </a:cubicBezTo>
                  <a:cubicBezTo>
                    <a:pt x="199918" y="2161057"/>
                    <a:pt x="205253" y="2164235"/>
                    <a:pt x="206321" y="2172709"/>
                  </a:cubicBezTo>
                  <a:cubicBezTo>
                    <a:pt x="207388" y="2182242"/>
                    <a:pt x="212723" y="2183301"/>
                    <a:pt x="220192" y="2182242"/>
                  </a:cubicBezTo>
                  <a:cubicBezTo>
                    <a:pt x="226594" y="2181183"/>
                    <a:pt x="231930" y="2179064"/>
                    <a:pt x="238332" y="2178005"/>
                  </a:cubicBezTo>
                  <a:cubicBezTo>
                    <a:pt x="235131" y="2174827"/>
                    <a:pt x="230863" y="2171649"/>
                    <a:pt x="225527" y="2167413"/>
                  </a:cubicBezTo>
                  <a:cubicBezTo>
                    <a:pt x="230863" y="2166353"/>
                    <a:pt x="236198" y="2164235"/>
                    <a:pt x="240466" y="2164235"/>
                  </a:cubicBezTo>
                  <a:cubicBezTo>
                    <a:pt x="249002" y="2163176"/>
                    <a:pt x="256472" y="2162116"/>
                    <a:pt x="265008" y="2162116"/>
                  </a:cubicBezTo>
                  <a:cubicBezTo>
                    <a:pt x="268209" y="2162116"/>
                    <a:pt x="271410" y="2164235"/>
                    <a:pt x="274611" y="2167413"/>
                  </a:cubicBezTo>
                  <a:cubicBezTo>
                    <a:pt x="260740" y="2167413"/>
                    <a:pt x="247935" y="2167413"/>
                    <a:pt x="238332" y="2178005"/>
                  </a:cubicBezTo>
                  <a:cubicBezTo>
                    <a:pt x="241533" y="2179064"/>
                    <a:pt x="245801" y="2180123"/>
                    <a:pt x="249002" y="2180123"/>
                  </a:cubicBezTo>
                  <a:cubicBezTo>
                    <a:pt x="267142" y="2179064"/>
                    <a:pt x="286349" y="2178005"/>
                    <a:pt x="304489" y="2176946"/>
                  </a:cubicBezTo>
                  <a:cubicBezTo>
                    <a:pt x="322628" y="2175887"/>
                    <a:pt x="339701" y="2173768"/>
                    <a:pt x="358908" y="2172709"/>
                  </a:cubicBezTo>
                  <a:cubicBezTo>
                    <a:pt x="364243" y="2194953"/>
                    <a:pt x="369579" y="2216137"/>
                    <a:pt x="373847" y="2237322"/>
                  </a:cubicBezTo>
                  <a:cubicBezTo>
                    <a:pt x="371713" y="2238382"/>
                    <a:pt x="369579" y="2239441"/>
                    <a:pt x="367444" y="2239441"/>
                  </a:cubicBezTo>
                  <a:cubicBezTo>
                    <a:pt x="370646" y="2243678"/>
                    <a:pt x="374914" y="2247915"/>
                    <a:pt x="375981" y="2252152"/>
                  </a:cubicBezTo>
                  <a:cubicBezTo>
                    <a:pt x="377048" y="2258507"/>
                    <a:pt x="375981" y="2264863"/>
                    <a:pt x="375981" y="2269100"/>
                  </a:cubicBezTo>
                  <a:cubicBezTo>
                    <a:pt x="383450" y="2271218"/>
                    <a:pt x="387718" y="2272277"/>
                    <a:pt x="393054" y="2273336"/>
                  </a:cubicBezTo>
                  <a:cubicBezTo>
                    <a:pt x="391986" y="2273336"/>
                    <a:pt x="390919" y="2274396"/>
                    <a:pt x="388785" y="2274396"/>
                  </a:cubicBezTo>
                  <a:cubicBezTo>
                    <a:pt x="389852" y="2281811"/>
                    <a:pt x="391986" y="2290284"/>
                    <a:pt x="393054" y="2300877"/>
                  </a:cubicBezTo>
                  <a:lnTo>
                    <a:pt x="410126" y="2300877"/>
                  </a:lnTo>
                  <a:cubicBezTo>
                    <a:pt x="413327" y="2300877"/>
                    <a:pt x="416529" y="2302995"/>
                    <a:pt x="417596" y="2304054"/>
                  </a:cubicBezTo>
                  <a:cubicBezTo>
                    <a:pt x="421864" y="2316765"/>
                    <a:pt x="431467" y="2321002"/>
                    <a:pt x="444272" y="2317825"/>
                  </a:cubicBezTo>
                  <a:cubicBezTo>
                    <a:pt x="449607" y="2316765"/>
                    <a:pt x="456009" y="2316765"/>
                    <a:pt x="461344" y="2316765"/>
                  </a:cubicBezTo>
                  <a:lnTo>
                    <a:pt x="474149" y="2316765"/>
                  </a:lnTo>
                  <a:cubicBezTo>
                    <a:pt x="478417" y="2316765"/>
                    <a:pt x="482685" y="2315706"/>
                    <a:pt x="486954" y="2314647"/>
                  </a:cubicBezTo>
                  <a:cubicBezTo>
                    <a:pt x="488021" y="2311469"/>
                    <a:pt x="488021" y="2308292"/>
                    <a:pt x="489088" y="2304054"/>
                  </a:cubicBezTo>
                  <a:cubicBezTo>
                    <a:pt x="492289" y="2304054"/>
                    <a:pt x="494423" y="2302995"/>
                    <a:pt x="497624" y="2302995"/>
                  </a:cubicBezTo>
                  <a:cubicBezTo>
                    <a:pt x="517898" y="2300877"/>
                    <a:pt x="539239" y="2297699"/>
                    <a:pt x="560580" y="2295580"/>
                  </a:cubicBezTo>
                  <a:cubicBezTo>
                    <a:pt x="560580" y="2295580"/>
                    <a:pt x="561647" y="2297699"/>
                    <a:pt x="562714" y="2300877"/>
                  </a:cubicBezTo>
                  <a:cubicBezTo>
                    <a:pt x="559513" y="2301936"/>
                    <a:pt x="557379" y="2302995"/>
                    <a:pt x="555244" y="2304054"/>
                  </a:cubicBezTo>
                  <a:cubicBezTo>
                    <a:pt x="563781" y="2312528"/>
                    <a:pt x="575518" y="2313588"/>
                    <a:pt x="582988" y="2307232"/>
                  </a:cubicBezTo>
                  <a:cubicBezTo>
                    <a:pt x="578719" y="2304054"/>
                    <a:pt x="575518" y="2301936"/>
                    <a:pt x="570183" y="2298758"/>
                  </a:cubicBezTo>
                  <a:lnTo>
                    <a:pt x="573384" y="2295580"/>
                  </a:lnTo>
                  <a:lnTo>
                    <a:pt x="581921" y="2295580"/>
                  </a:lnTo>
                  <a:lnTo>
                    <a:pt x="581921" y="2294521"/>
                  </a:lnTo>
                  <a:cubicBezTo>
                    <a:pt x="586189" y="2295580"/>
                    <a:pt x="589390" y="2297699"/>
                    <a:pt x="593658" y="2294521"/>
                  </a:cubicBezTo>
                  <a:lnTo>
                    <a:pt x="597926" y="2294521"/>
                  </a:lnTo>
                  <a:lnTo>
                    <a:pt x="635273" y="2296640"/>
                  </a:lnTo>
                  <a:cubicBezTo>
                    <a:pt x="639541" y="2296640"/>
                    <a:pt x="641675" y="2295580"/>
                    <a:pt x="643809" y="2293462"/>
                  </a:cubicBezTo>
                  <a:cubicBezTo>
                    <a:pt x="649144" y="2301936"/>
                    <a:pt x="653413" y="2309351"/>
                    <a:pt x="658748" y="2318884"/>
                  </a:cubicBezTo>
                  <a:cubicBezTo>
                    <a:pt x="657681" y="2318884"/>
                    <a:pt x="655547" y="2319943"/>
                    <a:pt x="653413" y="2319943"/>
                  </a:cubicBezTo>
                  <a:cubicBezTo>
                    <a:pt x="667284" y="2342187"/>
                    <a:pt x="675821" y="2365490"/>
                    <a:pt x="663016" y="2390912"/>
                  </a:cubicBezTo>
                  <a:cubicBezTo>
                    <a:pt x="664083" y="2399386"/>
                    <a:pt x="666217" y="2407860"/>
                    <a:pt x="667284" y="2418452"/>
                  </a:cubicBezTo>
                  <a:lnTo>
                    <a:pt x="677955" y="2418452"/>
                  </a:lnTo>
                  <a:cubicBezTo>
                    <a:pt x="675821" y="2423749"/>
                    <a:pt x="673687" y="2426926"/>
                    <a:pt x="672619" y="2430104"/>
                  </a:cubicBezTo>
                  <a:cubicBezTo>
                    <a:pt x="672619" y="2435400"/>
                    <a:pt x="684357" y="2437519"/>
                    <a:pt x="675821" y="2444933"/>
                  </a:cubicBezTo>
                  <a:lnTo>
                    <a:pt x="677955" y="2449170"/>
                  </a:lnTo>
                  <a:cubicBezTo>
                    <a:pt x="688625" y="2462940"/>
                    <a:pt x="700363" y="2475651"/>
                    <a:pt x="712100" y="2491540"/>
                  </a:cubicBezTo>
                  <a:cubicBezTo>
                    <a:pt x="703564" y="2495777"/>
                    <a:pt x="696095" y="2500014"/>
                    <a:pt x="686491" y="2504251"/>
                  </a:cubicBezTo>
                  <a:cubicBezTo>
                    <a:pt x="696095" y="2505310"/>
                    <a:pt x="697162" y="2510606"/>
                    <a:pt x="693960" y="2518021"/>
                  </a:cubicBezTo>
                  <a:cubicBezTo>
                    <a:pt x="692893" y="2520139"/>
                    <a:pt x="695027" y="2525436"/>
                    <a:pt x="696095" y="2526495"/>
                  </a:cubicBezTo>
                  <a:cubicBezTo>
                    <a:pt x="707832" y="2529673"/>
                    <a:pt x="718502" y="2541324"/>
                    <a:pt x="732374" y="2537087"/>
                  </a:cubicBezTo>
                  <a:cubicBezTo>
                    <a:pt x="732374" y="2539206"/>
                    <a:pt x="731307" y="2542383"/>
                    <a:pt x="730240" y="2543443"/>
                  </a:cubicBezTo>
                  <a:cubicBezTo>
                    <a:pt x="721704" y="2547680"/>
                    <a:pt x="713167" y="2550857"/>
                    <a:pt x="704631" y="2555094"/>
                  </a:cubicBezTo>
                  <a:lnTo>
                    <a:pt x="717435" y="2561450"/>
                  </a:lnTo>
                  <a:cubicBezTo>
                    <a:pt x="719570" y="2558272"/>
                    <a:pt x="720637" y="2555094"/>
                    <a:pt x="722771" y="2551917"/>
                  </a:cubicBezTo>
                  <a:cubicBezTo>
                    <a:pt x="729173" y="2555094"/>
                    <a:pt x="734508" y="2557213"/>
                    <a:pt x="740910" y="2560390"/>
                  </a:cubicBezTo>
                  <a:cubicBezTo>
                    <a:pt x="737709" y="2562509"/>
                    <a:pt x="735575" y="2563568"/>
                    <a:pt x="733441" y="2564627"/>
                  </a:cubicBezTo>
                  <a:cubicBezTo>
                    <a:pt x="735575" y="2565687"/>
                    <a:pt x="737709" y="2567805"/>
                    <a:pt x="740910" y="2568864"/>
                  </a:cubicBezTo>
                  <a:cubicBezTo>
                    <a:pt x="744112" y="2570134"/>
                    <a:pt x="747313" y="2568864"/>
                    <a:pt x="749447" y="2570134"/>
                  </a:cubicBezTo>
                  <a:cubicBezTo>
                    <a:pt x="754782" y="2564627"/>
                    <a:pt x="759050" y="2558272"/>
                    <a:pt x="764385" y="2555094"/>
                  </a:cubicBezTo>
                  <a:cubicBezTo>
                    <a:pt x="770788" y="2551917"/>
                    <a:pt x="944716" y="2533910"/>
                    <a:pt x="951118" y="2532850"/>
                  </a:cubicBezTo>
                  <a:cubicBezTo>
                    <a:pt x="959655" y="2531791"/>
                    <a:pt x="969258" y="2532850"/>
                    <a:pt x="977795" y="2533910"/>
                  </a:cubicBezTo>
                  <a:lnTo>
                    <a:pt x="955387" y="2543443"/>
                  </a:lnTo>
                  <a:lnTo>
                    <a:pt x="958588" y="2549798"/>
                  </a:lnTo>
                  <a:cubicBezTo>
                    <a:pt x="969258" y="2548739"/>
                    <a:pt x="977795" y="2548739"/>
                    <a:pt x="986331" y="2546620"/>
                  </a:cubicBezTo>
                  <a:cubicBezTo>
                    <a:pt x="991666" y="2545561"/>
                    <a:pt x="1000203" y="2546620"/>
                    <a:pt x="1001270" y="2538146"/>
                  </a:cubicBezTo>
                  <a:cubicBezTo>
                    <a:pt x="1008739" y="2543443"/>
                    <a:pt x="1016208" y="2544502"/>
                    <a:pt x="1025812" y="2540265"/>
                  </a:cubicBezTo>
                  <a:cubicBezTo>
                    <a:pt x="1031147" y="2538146"/>
                    <a:pt x="1037549" y="2538146"/>
                    <a:pt x="1042884" y="2537087"/>
                  </a:cubicBezTo>
                  <a:cubicBezTo>
                    <a:pt x="1055689" y="2536028"/>
                    <a:pt x="1068493" y="2534969"/>
                    <a:pt x="1081298" y="2532850"/>
                  </a:cubicBezTo>
                  <a:lnTo>
                    <a:pt x="1094102" y="2532850"/>
                  </a:lnTo>
                  <a:cubicBezTo>
                    <a:pt x="1095170" y="2530732"/>
                    <a:pt x="1095170" y="2527554"/>
                    <a:pt x="1095170" y="2527554"/>
                  </a:cubicBezTo>
                  <a:cubicBezTo>
                    <a:pt x="1106907" y="2527554"/>
                    <a:pt x="1116511" y="2528613"/>
                    <a:pt x="1127181" y="2528613"/>
                  </a:cubicBezTo>
                  <a:cubicBezTo>
                    <a:pt x="1138919" y="2528613"/>
                    <a:pt x="1144254" y="2521199"/>
                    <a:pt x="1139986" y="2509547"/>
                  </a:cubicBezTo>
                  <a:cubicBezTo>
                    <a:pt x="1143187" y="2509547"/>
                    <a:pt x="1147455" y="2510606"/>
                    <a:pt x="1149589" y="2510606"/>
                  </a:cubicBezTo>
                  <a:cubicBezTo>
                    <a:pt x="1150656" y="2514843"/>
                    <a:pt x="1149589" y="2520139"/>
                    <a:pt x="1151723" y="2521199"/>
                  </a:cubicBezTo>
                  <a:cubicBezTo>
                    <a:pt x="1154924" y="2523317"/>
                    <a:pt x="1160259" y="2523317"/>
                    <a:pt x="1164528" y="2522258"/>
                  </a:cubicBezTo>
                  <a:cubicBezTo>
                    <a:pt x="1169863" y="2521199"/>
                    <a:pt x="1176265" y="2515902"/>
                    <a:pt x="1178399" y="2518021"/>
                  </a:cubicBezTo>
                  <a:cubicBezTo>
                    <a:pt x="1189070" y="2526495"/>
                    <a:pt x="1196539" y="2519080"/>
                    <a:pt x="1201874" y="2514843"/>
                  </a:cubicBezTo>
                  <a:cubicBezTo>
                    <a:pt x="1206142" y="2515902"/>
                    <a:pt x="1208276" y="2519080"/>
                    <a:pt x="1210410" y="2518021"/>
                  </a:cubicBezTo>
                  <a:cubicBezTo>
                    <a:pt x="1215746" y="2516962"/>
                    <a:pt x="1222148" y="2515902"/>
                    <a:pt x="1227483" y="2514843"/>
                  </a:cubicBezTo>
                  <a:cubicBezTo>
                    <a:pt x="1239221" y="2511666"/>
                    <a:pt x="1252025" y="2509547"/>
                    <a:pt x="1263763" y="2509547"/>
                  </a:cubicBezTo>
                  <a:cubicBezTo>
                    <a:pt x="1279768" y="2508488"/>
                    <a:pt x="1294707" y="2504251"/>
                    <a:pt x="1310713" y="2503192"/>
                  </a:cubicBezTo>
                  <a:cubicBezTo>
                    <a:pt x="1318182" y="2502132"/>
                    <a:pt x="1325652" y="2504251"/>
                    <a:pt x="1333121" y="2505310"/>
                  </a:cubicBezTo>
                  <a:cubicBezTo>
                    <a:pt x="1335255" y="2505310"/>
                    <a:pt x="1338456" y="2505310"/>
                    <a:pt x="1338456" y="2504251"/>
                  </a:cubicBezTo>
                  <a:cubicBezTo>
                    <a:pt x="1338456" y="2493659"/>
                    <a:pt x="1355529" y="2498955"/>
                    <a:pt x="1353395" y="2487303"/>
                  </a:cubicBezTo>
                  <a:cubicBezTo>
                    <a:pt x="1355529" y="2488362"/>
                    <a:pt x="1357663" y="2488362"/>
                    <a:pt x="1358730" y="2490481"/>
                  </a:cubicBezTo>
                  <a:cubicBezTo>
                    <a:pt x="1361931" y="2493659"/>
                    <a:pt x="1364065" y="2496836"/>
                    <a:pt x="1367266" y="2500014"/>
                  </a:cubicBezTo>
                  <a:cubicBezTo>
                    <a:pt x="1367266" y="2495777"/>
                    <a:pt x="1367266" y="2492599"/>
                    <a:pt x="1366199" y="2488362"/>
                  </a:cubicBezTo>
                  <a:cubicBezTo>
                    <a:pt x="1376870" y="2493659"/>
                    <a:pt x="1387540" y="2498955"/>
                    <a:pt x="1395009" y="2503192"/>
                  </a:cubicBezTo>
                  <a:cubicBezTo>
                    <a:pt x="1402479" y="2497895"/>
                    <a:pt x="1408881" y="2495777"/>
                    <a:pt x="1413149" y="2490481"/>
                  </a:cubicBezTo>
                  <a:cubicBezTo>
                    <a:pt x="1417417" y="2484125"/>
                    <a:pt x="1416350" y="2483066"/>
                    <a:pt x="1423820" y="2488362"/>
                  </a:cubicBezTo>
                  <a:cubicBezTo>
                    <a:pt x="1422753" y="2489421"/>
                    <a:pt x="1420618" y="2490481"/>
                    <a:pt x="1418484" y="2492599"/>
                  </a:cubicBezTo>
                  <a:cubicBezTo>
                    <a:pt x="1431289" y="2489421"/>
                    <a:pt x="1443027" y="2483066"/>
                    <a:pt x="1455831" y="2484125"/>
                  </a:cubicBezTo>
                  <a:cubicBezTo>
                    <a:pt x="1468636" y="2484125"/>
                    <a:pt x="1481440" y="2486244"/>
                    <a:pt x="1493178" y="2478829"/>
                  </a:cubicBezTo>
                  <a:cubicBezTo>
                    <a:pt x="1494245" y="2482007"/>
                    <a:pt x="1494245" y="2485185"/>
                    <a:pt x="1496379" y="2486244"/>
                  </a:cubicBezTo>
                  <a:cubicBezTo>
                    <a:pt x="1499580" y="2488362"/>
                    <a:pt x="1504915" y="2489421"/>
                    <a:pt x="1505982" y="2488362"/>
                  </a:cubicBezTo>
                  <a:cubicBezTo>
                    <a:pt x="1512384" y="2478829"/>
                    <a:pt x="1523055" y="2479888"/>
                    <a:pt x="1529457" y="2485185"/>
                  </a:cubicBezTo>
                  <a:cubicBezTo>
                    <a:pt x="1537993" y="2491540"/>
                    <a:pt x="1543329" y="2486244"/>
                    <a:pt x="1550798" y="2485185"/>
                  </a:cubicBezTo>
                  <a:cubicBezTo>
                    <a:pt x="1544396" y="2482007"/>
                    <a:pt x="1539061" y="2478829"/>
                    <a:pt x="1533725" y="2476711"/>
                  </a:cubicBezTo>
                  <a:cubicBezTo>
                    <a:pt x="1534792" y="2475651"/>
                    <a:pt x="1534792" y="2474592"/>
                    <a:pt x="1535859" y="2473533"/>
                  </a:cubicBezTo>
                  <a:cubicBezTo>
                    <a:pt x="1539061" y="2474592"/>
                    <a:pt x="1543329" y="2475651"/>
                    <a:pt x="1546530" y="2477770"/>
                  </a:cubicBezTo>
                  <a:cubicBezTo>
                    <a:pt x="1547597" y="2473533"/>
                    <a:pt x="1549731" y="2470355"/>
                    <a:pt x="1550798" y="2467178"/>
                  </a:cubicBezTo>
                  <a:cubicBezTo>
                    <a:pt x="1561469" y="2472474"/>
                    <a:pt x="1571072" y="2476711"/>
                    <a:pt x="1582809" y="2469296"/>
                  </a:cubicBezTo>
                  <a:cubicBezTo>
                    <a:pt x="1584944" y="2468237"/>
                    <a:pt x="1593480" y="2461881"/>
                    <a:pt x="1591346" y="2472474"/>
                  </a:cubicBezTo>
                  <a:cubicBezTo>
                    <a:pt x="1586011" y="2475651"/>
                    <a:pt x="1580675" y="2478829"/>
                    <a:pt x="1575340" y="2480947"/>
                  </a:cubicBezTo>
                  <a:cubicBezTo>
                    <a:pt x="1575340" y="2482007"/>
                    <a:pt x="1576407" y="2482007"/>
                    <a:pt x="1576407" y="2483066"/>
                  </a:cubicBezTo>
                  <a:cubicBezTo>
                    <a:pt x="1582809" y="2482007"/>
                    <a:pt x="1590279" y="2480947"/>
                    <a:pt x="1597748" y="2479888"/>
                  </a:cubicBezTo>
                  <a:cubicBezTo>
                    <a:pt x="1595614" y="2476711"/>
                    <a:pt x="1594547" y="2474592"/>
                    <a:pt x="1593480" y="2472474"/>
                  </a:cubicBezTo>
                  <a:cubicBezTo>
                    <a:pt x="1600949" y="2473533"/>
                    <a:pt x="1609486" y="2474592"/>
                    <a:pt x="1616955" y="2473533"/>
                  </a:cubicBezTo>
                  <a:cubicBezTo>
                    <a:pt x="1632961" y="2472474"/>
                    <a:pt x="1644698" y="2456585"/>
                    <a:pt x="1663905" y="2462940"/>
                  </a:cubicBezTo>
                  <a:cubicBezTo>
                    <a:pt x="1670307" y="2465059"/>
                    <a:pt x="1685246" y="2462940"/>
                    <a:pt x="1686313" y="2449170"/>
                  </a:cubicBezTo>
                  <a:cubicBezTo>
                    <a:pt x="1686313" y="2452348"/>
                    <a:pt x="1686313" y="2456585"/>
                    <a:pt x="1687380" y="2458703"/>
                  </a:cubicBezTo>
                  <a:cubicBezTo>
                    <a:pt x="1698050" y="2455526"/>
                    <a:pt x="1707654" y="2452348"/>
                    <a:pt x="1718324" y="2449170"/>
                  </a:cubicBezTo>
                  <a:cubicBezTo>
                    <a:pt x="1718324" y="2450230"/>
                    <a:pt x="1716190" y="2453407"/>
                    <a:pt x="1717257" y="2455526"/>
                  </a:cubicBezTo>
                  <a:cubicBezTo>
                    <a:pt x="1717257" y="2458703"/>
                    <a:pt x="1719391" y="2461881"/>
                    <a:pt x="1721525" y="2464000"/>
                  </a:cubicBezTo>
                  <a:cubicBezTo>
                    <a:pt x="1722592" y="2465059"/>
                    <a:pt x="1727928" y="2464000"/>
                    <a:pt x="1727928" y="2462940"/>
                  </a:cubicBezTo>
                  <a:cubicBezTo>
                    <a:pt x="1730062" y="2453407"/>
                    <a:pt x="1737531" y="2454467"/>
                    <a:pt x="1745001" y="2454467"/>
                  </a:cubicBezTo>
                  <a:cubicBezTo>
                    <a:pt x="1751403" y="2454467"/>
                    <a:pt x="1758872" y="2453407"/>
                    <a:pt x="1766341" y="2452348"/>
                  </a:cubicBezTo>
                  <a:cubicBezTo>
                    <a:pt x="1769542" y="2447052"/>
                    <a:pt x="1771677" y="2438578"/>
                    <a:pt x="1782347" y="2449170"/>
                  </a:cubicBezTo>
                  <a:cubicBezTo>
                    <a:pt x="1786615" y="2453407"/>
                    <a:pt x="1797286" y="2452348"/>
                    <a:pt x="1798353" y="2443874"/>
                  </a:cubicBezTo>
                  <a:lnTo>
                    <a:pt x="1843169" y="2443874"/>
                  </a:lnTo>
                  <a:lnTo>
                    <a:pt x="1843169" y="2445993"/>
                  </a:lnTo>
                  <a:cubicBezTo>
                    <a:pt x="1848504" y="2444933"/>
                    <a:pt x="1853839" y="2442815"/>
                    <a:pt x="1858107" y="2441756"/>
                  </a:cubicBezTo>
                  <a:cubicBezTo>
                    <a:pt x="1861308" y="2447052"/>
                    <a:pt x="1864510" y="2452348"/>
                    <a:pt x="1868778" y="2458703"/>
                  </a:cubicBezTo>
                  <a:cubicBezTo>
                    <a:pt x="1876247" y="2438578"/>
                    <a:pt x="1884783" y="2434341"/>
                    <a:pt x="1899722" y="2441756"/>
                  </a:cubicBezTo>
                  <a:cubicBezTo>
                    <a:pt x="1901856" y="2442815"/>
                    <a:pt x="1901856" y="2448111"/>
                    <a:pt x="1902923" y="2452348"/>
                  </a:cubicBezTo>
                  <a:cubicBezTo>
                    <a:pt x="1903990" y="2451289"/>
                    <a:pt x="1910393" y="2449170"/>
                    <a:pt x="1910393" y="2448111"/>
                  </a:cubicBezTo>
                  <a:cubicBezTo>
                    <a:pt x="1909325" y="2439637"/>
                    <a:pt x="1921063" y="2445993"/>
                    <a:pt x="1919996" y="2439637"/>
                  </a:cubicBezTo>
                  <a:cubicBezTo>
                    <a:pt x="1929599" y="2443874"/>
                    <a:pt x="1931734" y="2437519"/>
                    <a:pt x="1933867" y="2433282"/>
                  </a:cubicBezTo>
                  <a:cubicBezTo>
                    <a:pt x="1929599" y="2430104"/>
                    <a:pt x="1927465" y="2427985"/>
                    <a:pt x="1924264" y="2424808"/>
                  </a:cubicBezTo>
                  <a:cubicBezTo>
                    <a:pt x="1925331" y="2423749"/>
                    <a:pt x="1925331" y="2422689"/>
                    <a:pt x="1926398" y="2421630"/>
                  </a:cubicBezTo>
                  <a:cubicBezTo>
                    <a:pt x="1934934" y="2426926"/>
                    <a:pt x="1943471" y="2432223"/>
                    <a:pt x="1948806" y="2435400"/>
                  </a:cubicBezTo>
                  <a:cubicBezTo>
                    <a:pt x="1957342" y="2434341"/>
                    <a:pt x="1964812" y="2434341"/>
                    <a:pt x="1972281" y="2433282"/>
                  </a:cubicBezTo>
                  <a:cubicBezTo>
                    <a:pt x="1979751" y="2432223"/>
                    <a:pt x="1987220" y="2429045"/>
                    <a:pt x="1995756" y="2426926"/>
                  </a:cubicBezTo>
                  <a:cubicBezTo>
                    <a:pt x="1996823" y="2429045"/>
                    <a:pt x="1997890" y="2430104"/>
                    <a:pt x="1998957" y="2432223"/>
                  </a:cubicBezTo>
                  <a:cubicBezTo>
                    <a:pt x="2002158" y="2427985"/>
                    <a:pt x="2004292" y="2423749"/>
                    <a:pt x="2008561" y="2416334"/>
                  </a:cubicBezTo>
                  <a:lnTo>
                    <a:pt x="2008561" y="2433282"/>
                  </a:lnTo>
                  <a:cubicBezTo>
                    <a:pt x="2018164" y="2426926"/>
                    <a:pt x="2025633" y="2421630"/>
                    <a:pt x="2032036" y="2416334"/>
                  </a:cubicBezTo>
                  <a:cubicBezTo>
                    <a:pt x="2036304" y="2423749"/>
                    <a:pt x="2039505" y="2431163"/>
                    <a:pt x="2042706" y="2437519"/>
                  </a:cubicBezTo>
                  <a:cubicBezTo>
                    <a:pt x="2043773" y="2437519"/>
                    <a:pt x="2043773" y="2436459"/>
                    <a:pt x="2044840" y="2436459"/>
                  </a:cubicBezTo>
                  <a:cubicBezTo>
                    <a:pt x="2043773" y="2432223"/>
                    <a:pt x="2042706" y="2427985"/>
                    <a:pt x="2040572" y="2422689"/>
                  </a:cubicBezTo>
                  <a:lnTo>
                    <a:pt x="2094991" y="2422689"/>
                  </a:lnTo>
                  <a:cubicBezTo>
                    <a:pt x="2100327" y="2413156"/>
                    <a:pt x="2112064" y="2412097"/>
                    <a:pt x="2121667" y="2421630"/>
                  </a:cubicBezTo>
                  <a:cubicBezTo>
                    <a:pt x="2135539" y="2435400"/>
                    <a:pt x="2137673" y="2435400"/>
                    <a:pt x="2146210" y="2415275"/>
                  </a:cubicBezTo>
                  <a:cubicBezTo>
                    <a:pt x="2150478" y="2417393"/>
                    <a:pt x="2154746" y="2419512"/>
                    <a:pt x="2160081" y="2422689"/>
                  </a:cubicBezTo>
                  <a:cubicBezTo>
                    <a:pt x="2166484" y="2408919"/>
                    <a:pt x="2177154" y="2408919"/>
                    <a:pt x="2189958" y="2413156"/>
                  </a:cubicBezTo>
                  <a:cubicBezTo>
                    <a:pt x="2196361" y="2415275"/>
                    <a:pt x="2203830" y="2411038"/>
                    <a:pt x="2211299" y="2408919"/>
                  </a:cubicBezTo>
                  <a:lnTo>
                    <a:pt x="2216635" y="2414215"/>
                  </a:lnTo>
                  <a:cubicBezTo>
                    <a:pt x="2223037" y="2412097"/>
                    <a:pt x="2228372" y="2411038"/>
                    <a:pt x="2233707" y="2408919"/>
                  </a:cubicBezTo>
                  <a:cubicBezTo>
                    <a:pt x="2234774" y="2412097"/>
                    <a:pt x="2234774" y="2414215"/>
                    <a:pt x="2235842" y="2419512"/>
                  </a:cubicBezTo>
                  <a:cubicBezTo>
                    <a:pt x="2240110" y="2415275"/>
                    <a:pt x="2243311" y="2411038"/>
                    <a:pt x="2248646" y="2405742"/>
                  </a:cubicBezTo>
                  <a:cubicBezTo>
                    <a:pt x="2252914" y="2411038"/>
                    <a:pt x="2256115" y="2416334"/>
                    <a:pt x="2260383" y="2421630"/>
                  </a:cubicBezTo>
                  <a:cubicBezTo>
                    <a:pt x="2267853" y="2421630"/>
                    <a:pt x="2279590" y="2427985"/>
                    <a:pt x="2281724" y="2411038"/>
                  </a:cubicBezTo>
                  <a:cubicBezTo>
                    <a:pt x="2281724" y="2408919"/>
                    <a:pt x="2288127" y="2405742"/>
                    <a:pt x="2291328" y="2404682"/>
                  </a:cubicBezTo>
                  <a:cubicBezTo>
                    <a:pt x="2297730" y="2403623"/>
                    <a:pt x="2304132" y="2402564"/>
                    <a:pt x="2310535" y="2402564"/>
                  </a:cubicBezTo>
                  <a:cubicBezTo>
                    <a:pt x="2308400" y="2398327"/>
                    <a:pt x="2306266" y="2395149"/>
                    <a:pt x="2303065" y="2389853"/>
                  </a:cubicBezTo>
                  <a:cubicBezTo>
                    <a:pt x="2311602" y="2391971"/>
                    <a:pt x="2318004" y="2391971"/>
                    <a:pt x="2323339" y="2394090"/>
                  </a:cubicBezTo>
                  <a:cubicBezTo>
                    <a:pt x="2335077" y="2399386"/>
                    <a:pt x="2344680" y="2399386"/>
                    <a:pt x="2356417" y="2390912"/>
                  </a:cubicBezTo>
                  <a:cubicBezTo>
                    <a:pt x="2354283" y="2389853"/>
                    <a:pt x="2352149" y="2387735"/>
                    <a:pt x="2350015" y="2386675"/>
                  </a:cubicBezTo>
                  <a:cubicBezTo>
                    <a:pt x="2351082" y="2383497"/>
                    <a:pt x="2353217" y="2380320"/>
                    <a:pt x="2354283" y="2377142"/>
                  </a:cubicBezTo>
                  <a:cubicBezTo>
                    <a:pt x="2358552" y="2364431"/>
                    <a:pt x="2369222" y="2372905"/>
                    <a:pt x="2376691" y="2369727"/>
                  </a:cubicBezTo>
                  <a:cubicBezTo>
                    <a:pt x="2376691" y="2369727"/>
                    <a:pt x="2380960" y="2373964"/>
                    <a:pt x="2382027" y="2377142"/>
                  </a:cubicBezTo>
                  <a:cubicBezTo>
                    <a:pt x="2385228" y="2383497"/>
                    <a:pt x="2387362" y="2390912"/>
                    <a:pt x="2390563" y="2398327"/>
                  </a:cubicBezTo>
                  <a:cubicBezTo>
                    <a:pt x="2409770" y="2386675"/>
                    <a:pt x="2426843" y="2390912"/>
                    <a:pt x="2443915" y="2393031"/>
                  </a:cubicBezTo>
                  <a:cubicBezTo>
                    <a:pt x="2439647" y="2390912"/>
                    <a:pt x="2436446" y="2388794"/>
                    <a:pt x="2433245" y="2386675"/>
                  </a:cubicBezTo>
                  <a:cubicBezTo>
                    <a:pt x="2433245" y="2385616"/>
                    <a:pt x="2434312" y="2384557"/>
                    <a:pt x="2434312" y="2383497"/>
                  </a:cubicBezTo>
                  <a:cubicBezTo>
                    <a:pt x="2438580" y="2384557"/>
                    <a:pt x="2443915" y="2386675"/>
                    <a:pt x="2448184" y="2387735"/>
                  </a:cubicBezTo>
                  <a:cubicBezTo>
                    <a:pt x="2448184" y="2386675"/>
                    <a:pt x="2448184" y="2385616"/>
                    <a:pt x="2447116" y="2384557"/>
                  </a:cubicBezTo>
                  <a:cubicBezTo>
                    <a:pt x="2450318" y="2383497"/>
                    <a:pt x="2455653" y="2381379"/>
                    <a:pt x="2456720" y="2382438"/>
                  </a:cubicBezTo>
                  <a:cubicBezTo>
                    <a:pt x="2463122" y="2395149"/>
                    <a:pt x="2473792" y="2385616"/>
                    <a:pt x="2483396" y="2388794"/>
                  </a:cubicBezTo>
                  <a:cubicBezTo>
                    <a:pt x="2481262" y="2380320"/>
                    <a:pt x="2480195" y="2373964"/>
                    <a:pt x="2479128" y="2369727"/>
                  </a:cubicBezTo>
                  <a:cubicBezTo>
                    <a:pt x="2483396" y="2365490"/>
                    <a:pt x="2487664" y="2362313"/>
                    <a:pt x="2494066" y="2358076"/>
                  </a:cubicBezTo>
                  <a:cubicBezTo>
                    <a:pt x="2494066" y="2363372"/>
                    <a:pt x="2492999" y="2368668"/>
                    <a:pt x="2492999" y="2373964"/>
                  </a:cubicBezTo>
                  <a:cubicBezTo>
                    <a:pt x="2492999" y="2379261"/>
                    <a:pt x="2494066" y="2384557"/>
                    <a:pt x="2496201" y="2387735"/>
                  </a:cubicBezTo>
                  <a:cubicBezTo>
                    <a:pt x="2497268" y="2389853"/>
                    <a:pt x="2503670" y="2387735"/>
                    <a:pt x="2507938" y="2386675"/>
                  </a:cubicBezTo>
                  <a:cubicBezTo>
                    <a:pt x="2515407" y="2383497"/>
                    <a:pt x="2522877" y="2379261"/>
                    <a:pt x="2530346" y="2387735"/>
                  </a:cubicBezTo>
                  <a:cubicBezTo>
                    <a:pt x="2531413" y="2388794"/>
                    <a:pt x="2535681" y="2387735"/>
                    <a:pt x="2537815" y="2385616"/>
                  </a:cubicBezTo>
                  <a:cubicBezTo>
                    <a:pt x="2543150" y="2380320"/>
                    <a:pt x="2547419" y="2372905"/>
                    <a:pt x="2553821" y="2384557"/>
                  </a:cubicBezTo>
                  <a:cubicBezTo>
                    <a:pt x="2554888" y="2385616"/>
                    <a:pt x="2561290" y="2385616"/>
                    <a:pt x="2564491" y="2384557"/>
                  </a:cubicBezTo>
                  <a:cubicBezTo>
                    <a:pt x="2571961" y="2381379"/>
                    <a:pt x="2578363" y="2378201"/>
                    <a:pt x="2585832" y="2373964"/>
                  </a:cubicBezTo>
                  <a:cubicBezTo>
                    <a:pt x="2584765" y="2377142"/>
                    <a:pt x="2583698" y="2379261"/>
                    <a:pt x="2583698" y="2381379"/>
                  </a:cubicBezTo>
                  <a:cubicBezTo>
                    <a:pt x="2592235" y="2385616"/>
                    <a:pt x="2599704" y="2387735"/>
                    <a:pt x="2606106" y="2378201"/>
                  </a:cubicBezTo>
                  <a:cubicBezTo>
                    <a:pt x="2608240" y="2375024"/>
                    <a:pt x="2615710" y="2375024"/>
                    <a:pt x="2621045" y="2373964"/>
                  </a:cubicBezTo>
                  <a:cubicBezTo>
                    <a:pt x="2617844" y="2370787"/>
                    <a:pt x="2613576" y="2368668"/>
                    <a:pt x="2609307" y="2365490"/>
                  </a:cubicBezTo>
                  <a:cubicBezTo>
                    <a:pt x="2627447" y="2354898"/>
                    <a:pt x="2629581" y="2355957"/>
                    <a:pt x="2629581" y="2370787"/>
                  </a:cubicBezTo>
                  <a:cubicBezTo>
                    <a:pt x="2631715" y="2366550"/>
                    <a:pt x="2632782" y="2363372"/>
                    <a:pt x="2635984" y="2357016"/>
                  </a:cubicBezTo>
                  <a:cubicBezTo>
                    <a:pt x="2651989" y="2358076"/>
                    <a:pt x="2667995" y="2360194"/>
                    <a:pt x="2685068" y="2361253"/>
                  </a:cubicBezTo>
                  <a:lnTo>
                    <a:pt x="2685068" y="2366550"/>
                  </a:lnTo>
                  <a:lnTo>
                    <a:pt x="2678665" y="2366550"/>
                  </a:lnTo>
                  <a:cubicBezTo>
                    <a:pt x="2665861" y="2367609"/>
                    <a:pt x="2653056" y="2367609"/>
                    <a:pt x="2640252" y="2368668"/>
                  </a:cubicBezTo>
                  <a:cubicBezTo>
                    <a:pt x="2644520" y="2370787"/>
                    <a:pt x="2649855" y="2373964"/>
                    <a:pt x="2654123" y="2376083"/>
                  </a:cubicBezTo>
                  <a:cubicBezTo>
                    <a:pt x="2656258" y="2370787"/>
                    <a:pt x="2657324" y="2371846"/>
                    <a:pt x="2662660" y="2373964"/>
                  </a:cubicBezTo>
                  <a:cubicBezTo>
                    <a:pt x="2670129" y="2376083"/>
                    <a:pt x="2678665" y="2376083"/>
                    <a:pt x="2687202" y="2377142"/>
                  </a:cubicBezTo>
                  <a:cubicBezTo>
                    <a:pt x="2691470" y="2377142"/>
                    <a:pt x="2695738" y="2378201"/>
                    <a:pt x="2701073" y="2379261"/>
                  </a:cubicBezTo>
                  <a:cubicBezTo>
                    <a:pt x="2702140" y="2376083"/>
                    <a:pt x="2704275" y="2371846"/>
                    <a:pt x="2706409" y="2366550"/>
                  </a:cubicBezTo>
                  <a:cubicBezTo>
                    <a:pt x="2718146" y="2385616"/>
                    <a:pt x="2726682" y="2384557"/>
                    <a:pt x="2740554" y="2365490"/>
                  </a:cubicBezTo>
                  <a:cubicBezTo>
                    <a:pt x="2740554" y="2368668"/>
                    <a:pt x="2741621" y="2370787"/>
                    <a:pt x="2741621" y="2372905"/>
                  </a:cubicBezTo>
                  <a:cubicBezTo>
                    <a:pt x="2745889" y="2372905"/>
                    <a:pt x="2749091" y="2372905"/>
                    <a:pt x="2753359" y="2371846"/>
                  </a:cubicBezTo>
                  <a:cubicBezTo>
                    <a:pt x="2752292" y="2373964"/>
                    <a:pt x="2751224" y="2376083"/>
                    <a:pt x="2750157" y="2377142"/>
                  </a:cubicBezTo>
                  <a:lnTo>
                    <a:pt x="2752292" y="2379261"/>
                  </a:lnTo>
                  <a:cubicBezTo>
                    <a:pt x="2755493" y="2376083"/>
                    <a:pt x="2758694" y="2372905"/>
                    <a:pt x="2764029" y="2368668"/>
                  </a:cubicBezTo>
                  <a:cubicBezTo>
                    <a:pt x="2768297" y="2370787"/>
                    <a:pt x="2773633" y="2372905"/>
                    <a:pt x="2777901" y="2375024"/>
                  </a:cubicBezTo>
                  <a:cubicBezTo>
                    <a:pt x="2782169" y="2371846"/>
                    <a:pt x="2787504" y="2368668"/>
                    <a:pt x="2792839" y="2365490"/>
                  </a:cubicBezTo>
                  <a:cubicBezTo>
                    <a:pt x="2800309" y="2380320"/>
                    <a:pt x="2809912" y="2382438"/>
                    <a:pt x="2818449" y="2371846"/>
                  </a:cubicBezTo>
                  <a:cubicBezTo>
                    <a:pt x="2831253" y="2372905"/>
                    <a:pt x="2841923" y="2373964"/>
                    <a:pt x="2849393" y="2373964"/>
                  </a:cubicBezTo>
                  <a:cubicBezTo>
                    <a:pt x="2850460" y="2366550"/>
                    <a:pt x="2851527" y="2361253"/>
                    <a:pt x="2852594" y="2355957"/>
                  </a:cubicBezTo>
                  <a:cubicBezTo>
                    <a:pt x="2856862" y="2357016"/>
                    <a:pt x="2860063" y="2358076"/>
                    <a:pt x="2864331" y="2359135"/>
                  </a:cubicBezTo>
                  <a:cubicBezTo>
                    <a:pt x="2866466" y="2360194"/>
                    <a:pt x="2868599" y="2362313"/>
                    <a:pt x="2870734" y="2363372"/>
                  </a:cubicBezTo>
                  <a:cubicBezTo>
                    <a:pt x="2867532" y="2364431"/>
                    <a:pt x="2864331" y="2364431"/>
                    <a:pt x="2861130" y="2365490"/>
                  </a:cubicBezTo>
                  <a:cubicBezTo>
                    <a:pt x="2870734" y="2373964"/>
                    <a:pt x="2878203" y="2371846"/>
                    <a:pt x="2885672" y="2365490"/>
                  </a:cubicBezTo>
                  <a:cubicBezTo>
                    <a:pt x="2882471" y="2373964"/>
                    <a:pt x="2892075" y="2372905"/>
                    <a:pt x="2893142" y="2372905"/>
                  </a:cubicBezTo>
                  <a:cubicBezTo>
                    <a:pt x="2907013" y="2367609"/>
                    <a:pt x="2919818" y="2364431"/>
                    <a:pt x="2934756" y="2372905"/>
                  </a:cubicBezTo>
                  <a:cubicBezTo>
                    <a:pt x="2936890" y="2362313"/>
                    <a:pt x="2939025" y="2353839"/>
                    <a:pt x="2940092" y="2345365"/>
                  </a:cubicBezTo>
                  <a:cubicBezTo>
                    <a:pt x="2945427" y="2346424"/>
                    <a:pt x="2949695" y="2346424"/>
                    <a:pt x="2955030" y="2347483"/>
                  </a:cubicBezTo>
                  <a:cubicBezTo>
                    <a:pt x="2959298" y="2347483"/>
                    <a:pt x="2963566" y="2348543"/>
                    <a:pt x="2967835" y="2348543"/>
                  </a:cubicBezTo>
                  <a:lnTo>
                    <a:pt x="2967835" y="2351720"/>
                  </a:lnTo>
                  <a:cubicBezTo>
                    <a:pt x="2963566" y="2352780"/>
                    <a:pt x="2960365" y="2353839"/>
                    <a:pt x="2956097" y="2354898"/>
                  </a:cubicBezTo>
                  <a:lnTo>
                    <a:pt x="2956097" y="2358076"/>
                  </a:lnTo>
                  <a:cubicBezTo>
                    <a:pt x="2971036" y="2361253"/>
                    <a:pt x="2984907" y="2364431"/>
                    <a:pt x="2999846" y="2366550"/>
                  </a:cubicBezTo>
                  <a:cubicBezTo>
                    <a:pt x="3003047" y="2367609"/>
                    <a:pt x="3007315" y="2364431"/>
                    <a:pt x="3012651" y="2361253"/>
                  </a:cubicBezTo>
                  <a:cubicBezTo>
                    <a:pt x="3014785" y="2362313"/>
                    <a:pt x="3020120" y="2364431"/>
                    <a:pt x="3026523" y="2365490"/>
                  </a:cubicBezTo>
                  <a:cubicBezTo>
                    <a:pt x="3042528" y="2367609"/>
                    <a:pt x="3059601" y="2369727"/>
                    <a:pt x="3072405" y="2355957"/>
                  </a:cubicBezTo>
                  <a:cubicBezTo>
                    <a:pt x="3073472" y="2367609"/>
                    <a:pt x="3084143" y="2360194"/>
                    <a:pt x="3089478" y="2364431"/>
                  </a:cubicBezTo>
                  <a:cubicBezTo>
                    <a:pt x="3089478" y="2364431"/>
                    <a:pt x="3094813" y="2360194"/>
                    <a:pt x="3096947" y="2358076"/>
                  </a:cubicBezTo>
                  <a:cubicBezTo>
                    <a:pt x="3096947" y="2358076"/>
                    <a:pt x="3095880" y="2357016"/>
                    <a:pt x="3095880" y="2355957"/>
                  </a:cubicBezTo>
                  <a:cubicBezTo>
                    <a:pt x="3098014" y="2357016"/>
                    <a:pt x="3099081" y="2360194"/>
                    <a:pt x="3101216" y="2359135"/>
                  </a:cubicBezTo>
                  <a:cubicBezTo>
                    <a:pt x="3110819" y="2359135"/>
                    <a:pt x="3119355" y="2358076"/>
                    <a:pt x="3125758" y="2358076"/>
                  </a:cubicBezTo>
                  <a:cubicBezTo>
                    <a:pt x="3131093" y="2361253"/>
                    <a:pt x="3134294" y="2364431"/>
                    <a:pt x="3136428" y="2363372"/>
                  </a:cubicBezTo>
                  <a:cubicBezTo>
                    <a:pt x="3149233" y="2362313"/>
                    <a:pt x="3160970" y="2359135"/>
                    <a:pt x="3172708" y="2359135"/>
                  </a:cubicBezTo>
                  <a:cubicBezTo>
                    <a:pt x="3184445" y="2365490"/>
                    <a:pt x="3182311" y="2353839"/>
                    <a:pt x="3180177" y="2347483"/>
                  </a:cubicBezTo>
                  <a:cubicBezTo>
                    <a:pt x="3184445" y="2343246"/>
                    <a:pt x="3188713" y="2340069"/>
                    <a:pt x="3189780" y="2339009"/>
                  </a:cubicBezTo>
                  <a:cubicBezTo>
                    <a:pt x="3196183" y="2339009"/>
                    <a:pt x="3200451" y="2340069"/>
                    <a:pt x="3203652" y="2339009"/>
                  </a:cubicBezTo>
                  <a:cubicBezTo>
                    <a:pt x="3207920" y="2335832"/>
                    <a:pt x="3211121" y="2330536"/>
                    <a:pt x="3216456" y="2324180"/>
                  </a:cubicBezTo>
                  <a:cubicBezTo>
                    <a:pt x="3222859" y="2323121"/>
                    <a:pt x="3233529" y="2321002"/>
                    <a:pt x="3245267" y="2318884"/>
                  </a:cubicBezTo>
                  <a:cubicBezTo>
                    <a:pt x="3245267" y="2318884"/>
                    <a:pt x="3245267" y="2316765"/>
                    <a:pt x="3246334" y="2314647"/>
                  </a:cubicBezTo>
                  <a:cubicBezTo>
                    <a:pt x="3250602" y="2308292"/>
                    <a:pt x="3261272" y="2306173"/>
                    <a:pt x="3254870" y="2294521"/>
                  </a:cubicBezTo>
                  <a:cubicBezTo>
                    <a:pt x="3253803" y="2292403"/>
                    <a:pt x="3253803" y="2286047"/>
                    <a:pt x="3255937" y="2283929"/>
                  </a:cubicBezTo>
                  <a:cubicBezTo>
                    <a:pt x="3263406" y="2274396"/>
                    <a:pt x="3263406" y="2273336"/>
                    <a:pt x="3250602" y="2269100"/>
                  </a:cubicBezTo>
                  <a:cubicBezTo>
                    <a:pt x="3251669" y="2261685"/>
                    <a:pt x="3244200" y="2252152"/>
                    <a:pt x="3254870" y="2251093"/>
                  </a:cubicBezTo>
                  <a:cubicBezTo>
                    <a:pt x="3258071" y="2244737"/>
                    <a:pt x="3259138" y="2241559"/>
                    <a:pt x="3261272" y="2238382"/>
                  </a:cubicBezTo>
                  <a:cubicBezTo>
                    <a:pt x="3262339" y="2236263"/>
                    <a:pt x="3265541" y="2234145"/>
                    <a:pt x="3265541" y="2232026"/>
                  </a:cubicBezTo>
                  <a:cubicBezTo>
                    <a:pt x="3265541" y="2227789"/>
                    <a:pt x="3263406" y="2222493"/>
                    <a:pt x="3264473" y="2219315"/>
                  </a:cubicBezTo>
                  <a:cubicBezTo>
                    <a:pt x="3267675" y="2207664"/>
                    <a:pt x="3268742" y="2197071"/>
                    <a:pt x="3249535" y="2192834"/>
                  </a:cubicBezTo>
                  <a:cubicBezTo>
                    <a:pt x="3257004" y="2189657"/>
                    <a:pt x="3260205" y="2187538"/>
                    <a:pt x="3265541" y="2185420"/>
                  </a:cubicBezTo>
                  <a:cubicBezTo>
                    <a:pt x="3257004" y="2181183"/>
                    <a:pt x="3249535" y="2178005"/>
                    <a:pt x="3239932" y="2173768"/>
                  </a:cubicBezTo>
                  <a:lnTo>
                    <a:pt x="3249535" y="2173768"/>
                  </a:lnTo>
                  <a:lnTo>
                    <a:pt x="3249535" y="2170590"/>
                  </a:lnTo>
                  <a:cubicBezTo>
                    <a:pt x="3244200" y="2170590"/>
                    <a:pt x="3239932" y="2169531"/>
                    <a:pt x="3234596" y="2169531"/>
                  </a:cubicBezTo>
                  <a:cubicBezTo>
                    <a:pt x="3234596" y="2170590"/>
                    <a:pt x="3234596" y="2171649"/>
                    <a:pt x="3233529" y="2172709"/>
                  </a:cubicBezTo>
                  <a:cubicBezTo>
                    <a:pt x="3232462" y="2170590"/>
                    <a:pt x="3231395" y="2168472"/>
                    <a:pt x="3230328" y="2165294"/>
                  </a:cubicBezTo>
                  <a:cubicBezTo>
                    <a:pt x="3258071" y="2158939"/>
                    <a:pt x="3443737" y="2138813"/>
                    <a:pt x="3426665" y="2135635"/>
                  </a:cubicBezTo>
                  <a:cubicBezTo>
                    <a:pt x="3435201" y="2128221"/>
                    <a:pt x="3432000" y="2115510"/>
                    <a:pt x="3446939" y="2114451"/>
                  </a:cubicBezTo>
                  <a:cubicBezTo>
                    <a:pt x="3451206" y="2114451"/>
                    <a:pt x="3458676" y="2107036"/>
                    <a:pt x="3459743" y="2101740"/>
                  </a:cubicBezTo>
                  <a:cubicBezTo>
                    <a:pt x="3461877" y="2094325"/>
                    <a:pt x="3459743" y="2084792"/>
                    <a:pt x="3461877" y="2077377"/>
                  </a:cubicBezTo>
                  <a:cubicBezTo>
                    <a:pt x="3464011" y="2066785"/>
                    <a:pt x="3468279" y="2056192"/>
                    <a:pt x="3471480" y="2047718"/>
                  </a:cubicBezTo>
                  <a:cubicBezTo>
                    <a:pt x="3468279" y="2042422"/>
                    <a:pt x="3465078" y="2037126"/>
                    <a:pt x="3462944" y="2033948"/>
                  </a:cubicBezTo>
                  <a:cubicBezTo>
                    <a:pt x="3467212" y="2030770"/>
                    <a:pt x="3469346" y="2028652"/>
                    <a:pt x="3472547" y="2027593"/>
                  </a:cubicBezTo>
                  <a:cubicBezTo>
                    <a:pt x="3471480" y="2026534"/>
                    <a:pt x="3471480" y="2025474"/>
                    <a:pt x="3470413" y="2024415"/>
                  </a:cubicBezTo>
                  <a:cubicBezTo>
                    <a:pt x="3467212" y="2025474"/>
                    <a:pt x="3464011" y="2026534"/>
                    <a:pt x="3460810" y="2027593"/>
                  </a:cubicBezTo>
                  <a:cubicBezTo>
                    <a:pt x="3478950" y="2012763"/>
                    <a:pt x="3483218" y="1985223"/>
                    <a:pt x="3468279" y="1972512"/>
                  </a:cubicBezTo>
                  <a:cubicBezTo>
                    <a:pt x="3467212" y="1974631"/>
                    <a:pt x="3465078" y="1976749"/>
                    <a:pt x="3464011" y="1978868"/>
                  </a:cubicBezTo>
                  <a:cubicBezTo>
                    <a:pt x="3459743" y="1971453"/>
                    <a:pt x="3448005" y="1969335"/>
                    <a:pt x="3453341" y="1957683"/>
                  </a:cubicBezTo>
                  <a:cubicBezTo>
                    <a:pt x="3453341" y="1957683"/>
                    <a:pt x="3452273" y="1955565"/>
                    <a:pt x="3451206" y="1955565"/>
                  </a:cubicBezTo>
                  <a:cubicBezTo>
                    <a:pt x="3445871" y="1953446"/>
                    <a:pt x="3446939" y="1950268"/>
                    <a:pt x="3444804" y="1946031"/>
                  </a:cubicBezTo>
                  <a:cubicBezTo>
                    <a:pt x="3441603" y="1936498"/>
                    <a:pt x="3442670" y="1926965"/>
                    <a:pt x="3442670" y="1918491"/>
                  </a:cubicBezTo>
                  <a:lnTo>
                    <a:pt x="3442670" y="1880359"/>
                  </a:lnTo>
                  <a:cubicBezTo>
                    <a:pt x="3442670" y="1871885"/>
                    <a:pt x="3446939" y="1867648"/>
                    <a:pt x="3455474" y="1869766"/>
                  </a:cubicBezTo>
                  <a:cubicBezTo>
                    <a:pt x="3455474" y="1869766"/>
                    <a:pt x="3456542" y="1868707"/>
                    <a:pt x="3457609" y="1868707"/>
                  </a:cubicBezTo>
                  <a:cubicBezTo>
                    <a:pt x="3454407" y="1866588"/>
                    <a:pt x="3452273" y="1865529"/>
                    <a:pt x="3450139" y="1863411"/>
                  </a:cubicBezTo>
                  <a:cubicBezTo>
                    <a:pt x="3450139" y="1862352"/>
                    <a:pt x="3451206" y="1861292"/>
                    <a:pt x="3451206" y="1860233"/>
                  </a:cubicBezTo>
                  <a:cubicBezTo>
                    <a:pt x="3458676" y="1862352"/>
                    <a:pt x="3466145" y="1865529"/>
                    <a:pt x="3471480" y="1867648"/>
                  </a:cubicBezTo>
                  <a:cubicBezTo>
                    <a:pt x="3477883" y="1859174"/>
                    <a:pt x="3483218" y="1852818"/>
                    <a:pt x="3487486" y="1848581"/>
                  </a:cubicBezTo>
                  <a:lnTo>
                    <a:pt x="3487486" y="1829515"/>
                  </a:lnTo>
                  <a:cubicBezTo>
                    <a:pt x="3485352" y="1829515"/>
                    <a:pt x="3482151" y="1830574"/>
                    <a:pt x="3478950" y="1830574"/>
                  </a:cubicBezTo>
                  <a:cubicBezTo>
                    <a:pt x="3476815" y="1825278"/>
                    <a:pt x="3475748" y="1819982"/>
                    <a:pt x="3473614" y="1812567"/>
                  </a:cubicBezTo>
                  <a:cubicBezTo>
                    <a:pt x="3478950" y="1815745"/>
                    <a:pt x="3481084" y="1817864"/>
                    <a:pt x="3483218" y="1818923"/>
                  </a:cubicBezTo>
                  <a:cubicBezTo>
                    <a:pt x="3485352" y="1817864"/>
                    <a:pt x="3488553" y="1816804"/>
                    <a:pt x="3491754" y="1814686"/>
                  </a:cubicBezTo>
                  <a:cubicBezTo>
                    <a:pt x="3490687" y="1813626"/>
                    <a:pt x="3489620" y="1812567"/>
                    <a:pt x="3489620" y="1811508"/>
                  </a:cubicBezTo>
                  <a:cubicBezTo>
                    <a:pt x="3486419" y="1811508"/>
                    <a:pt x="3483218" y="1810449"/>
                    <a:pt x="3482151" y="1810449"/>
                  </a:cubicBezTo>
                  <a:cubicBezTo>
                    <a:pt x="3484285" y="1804093"/>
                    <a:pt x="3488553" y="1797738"/>
                    <a:pt x="3486419" y="1794560"/>
                  </a:cubicBezTo>
                  <a:cubicBezTo>
                    <a:pt x="3481084" y="1780790"/>
                    <a:pt x="3486419" y="1770198"/>
                    <a:pt x="3491754" y="1758546"/>
                  </a:cubicBezTo>
                  <a:cubicBezTo>
                    <a:pt x="3492821" y="1755368"/>
                    <a:pt x="3491754" y="1752191"/>
                    <a:pt x="3491754" y="1749013"/>
                  </a:cubicBezTo>
                  <a:cubicBezTo>
                    <a:pt x="3492821" y="1735243"/>
                    <a:pt x="3493888" y="1722532"/>
                    <a:pt x="3494955" y="1703465"/>
                  </a:cubicBezTo>
                  <a:cubicBezTo>
                    <a:pt x="3490687" y="1701347"/>
                    <a:pt x="3484285" y="1696051"/>
                    <a:pt x="3476815" y="1691814"/>
                  </a:cubicBezTo>
                  <a:cubicBezTo>
                    <a:pt x="3470413" y="1688636"/>
                    <a:pt x="3464011" y="1687577"/>
                    <a:pt x="3457609" y="1685458"/>
                  </a:cubicBezTo>
                  <a:cubicBezTo>
                    <a:pt x="3454407" y="1684399"/>
                    <a:pt x="3450139" y="1685458"/>
                    <a:pt x="3446939" y="1684399"/>
                  </a:cubicBezTo>
                  <a:cubicBezTo>
                    <a:pt x="3420262" y="1681221"/>
                    <a:pt x="3392519" y="1676985"/>
                    <a:pt x="3365843" y="1673807"/>
                  </a:cubicBezTo>
                  <a:cubicBezTo>
                    <a:pt x="3343435" y="1670629"/>
                    <a:pt x="3321027" y="1667451"/>
                    <a:pt x="3299686" y="1664274"/>
                  </a:cubicBezTo>
                  <a:cubicBezTo>
                    <a:pt x="3294351" y="1663214"/>
                    <a:pt x="3289015" y="1661096"/>
                    <a:pt x="3282613" y="1661096"/>
                  </a:cubicBezTo>
                  <a:cubicBezTo>
                    <a:pt x="3268742" y="1660037"/>
                    <a:pt x="3253803" y="1660037"/>
                    <a:pt x="3239932" y="1660037"/>
                  </a:cubicBezTo>
                  <a:cubicBezTo>
                    <a:pt x="3232462" y="1660037"/>
                    <a:pt x="3226060" y="1660037"/>
                    <a:pt x="3218591" y="1658977"/>
                  </a:cubicBezTo>
                  <a:cubicBezTo>
                    <a:pt x="3205786" y="1657918"/>
                    <a:pt x="3192981" y="1655800"/>
                    <a:pt x="3180177" y="1654741"/>
                  </a:cubicBezTo>
                  <a:lnTo>
                    <a:pt x="3180177" y="1651563"/>
                  </a:lnTo>
                  <a:cubicBezTo>
                    <a:pt x="3212188" y="1649444"/>
                    <a:pt x="3245267" y="1646267"/>
                    <a:pt x="3278345" y="1652622"/>
                  </a:cubicBezTo>
                  <a:cubicBezTo>
                    <a:pt x="3277278" y="1649444"/>
                    <a:pt x="3276211" y="1646267"/>
                    <a:pt x="3275144" y="1644148"/>
                  </a:cubicBezTo>
                  <a:cubicBezTo>
                    <a:pt x="3282613" y="1643089"/>
                    <a:pt x="3287949" y="1636733"/>
                    <a:pt x="3295418" y="1644148"/>
                  </a:cubicBezTo>
                  <a:cubicBezTo>
                    <a:pt x="3296485" y="1645207"/>
                    <a:pt x="3302887" y="1642030"/>
                    <a:pt x="3307155" y="1640970"/>
                  </a:cubicBezTo>
                  <a:lnTo>
                    <a:pt x="3307155" y="1638852"/>
                  </a:lnTo>
                  <a:lnTo>
                    <a:pt x="3297552" y="1638852"/>
                  </a:lnTo>
                  <a:cubicBezTo>
                    <a:pt x="3308223" y="1630378"/>
                    <a:pt x="3315691" y="1622963"/>
                    <a:pt x="3323161" y="1617667"/>
                  </a:cubicBezTo>
                  <a:cubicBezTo>
                    <a:pt x="3329564" y="1618726"/>
                    <a:pt x="3335966" y="1619786"/>
                    <a:pt x="3340234" y="1620845"/>
                  </a:cubicBezTo>
                  <a:cubicBezTo>
                    <a:pt x="3341301" y="1600719"/>
                    <a:pt x="3324228" y="1599660"/>
                    <a:pt x="3311424" y="1591186"/>
                  </a:cubicBezTo>
                  <a:cubicBezTo>
                    <a:pt x="3316758" y="1588008"/>
                    <a:pt x="3319960" y="1584831"/>
                    <a:pt x="3324228" y="1583771"/>
                  </a:cubicBezTo>
                  <a:cubicBezTo>
                    <a:pt x="3335966" y="1580594"/>
                    <a:pt x="3350904" y="1589068"/>
                    <a:pt x="3358373" y="1571061"/>
                  </a:cubicBezTo>
                  <a:cubicBezTo>
                    <a:pt x="3359440" y="1570001"/>
                    <a:pt x="3362642" y="1570001"/>
                    <a:pt x="3367977" y="1567883"/>
                  </a:cubicBezTo>
                  <a:cubicBezTo>
                    <a:pt x="3364776" y="1564705"/>
                    <a:pt x="3361575" y="1562587"/>
                    <a:pt x="3359440" y="1560468"/>
                  </a:cubicBezTo>
                  <a:cubicBezTo>
                    <a:pt x="3361575" y="1559409"/>
                    <a:pt x="3364776" y="1558350"/>
                    <a:pt x="3364776" y="1558350"/>
                  </a:cubicBezTo>
                  <a:cubicBezTo>
                    <a:pt x="3372245" y="1563646"/>
                    <a:pt x="3377580" y="1567883"/>
                    <a:pt x="3383983" y="1572120"/>
                  </a:cubicBezTo>
                  <a:cubicBezTo>
                    <a:pt x="3385050" y="1571061"/>
                    <a:pt x="3386117" y="1570001"/>
                    <a:pt x="3387184" y="1567883"/>
                  </a:cubicBezTo>
                  <a:cubicBezTo>
                    <a:pt x="3383983" y="1563646"/>
                    <a:pt x="3381849" y="1559409"/>
                    <a:pt x="3378647" y="1555172"/>
                  </a:cubicBezTo>
                  <a:cubicBezTo>
                    <a:pt x="3392519" y="1545639"/>
                    <a:pt x="3393586" y="1540343"/>
                    <a:pt x="3382916" y="1513862"/>
                  </a:cubicBezTo>
                  <a:cubicBezTo>
                    <a:pt x="3390385" y="1512802"/>
                    <a:pt x="3397854" y="1510684"/>
                    <a:pt x="3404257" y="1509625"/>
                  </a:cubicBezTo>
                  <a:cubicBezTo>
                    <a:pt x="3405324" y="1502210"/>
                    <a:pt x="3409592" y="1494795"/>
                    <a:pt x="3408525" y="1488440"/>
                  </a:cubicBezTo>
                  <a:cubicBezTo>
                    <a:pt x="3405324" y="1469374"/>
                    <a:pt x="3424530" y="1460900"/>
                    <a:pt x="3428799" y="1445011"/>
                  </a:cubicBezTo>
                  <a:cubicBezTo>
                    <a:pt x="3428799" y="1443952"/>
                    <a:pt x="3433066" y="1442893"/>
                    <a:pt x="3434133" y="1443952"/>
                  </a:cubicBezTo>
                  <a:cubicBezTo>
                    <a:pt x="3443737" y="1447130"/>
                    <a:pt x="3446939" y="1439715"/>
                    <a:pt x="3450139" y="1434419"/>
                  </a:cubicBezTo>
                  <a:cubicBezTo>
                    <a:pt x="3451206" y="1432300"/>
                    <a:pt x="3452273" y="1430182"/>
                    <a:pt x="3453341" y="1429123"/>
                  </a:cubicBezTo>
                  <a:cubicBezTo>
                    <a:pt x="3462944" y="1423826"/>
                    <a:pt x="3472547" y="1419589"/>
                    <a:pt x="3483218" y="1414293"/>
                  </a:cubicBezTo>
                  <a:cubicBezTo>
                    <a:pt x="3472547" y="1398404"/>
                    <a:pt x="3458676" y="1405819"/>
                    <a:pt x="3446939" y="1403701"/>
                  </a:cubicBezTo>
                  <a:lnTo>
                    <a:pt x="3446939" y="1399464"/>
                  </a:lnTo>
                  <a:cubicBezTo>
                    <a:pt x="3454407" y="1398404"/>
                    <a:pt x="3461877" y="1397345"/>
                    <a:pt x="3470413" y="1396286"/>
                  </a:cubicBezTo>
                  <a:cubicBezTo>
                    <a:pt x="3465078" y="1395227"/>
                    <a:pt x="3460810" y="1394168"/>
                    <a:pt x="3456542" y="1393108"/>
                  </a:cubicBezTo>
                  <a:cubicBezTo>
                    <a:pt x="3461877" y="1387812"/>
                    <a:pt x="3466145" y="1382516"/>
                    <a:pt x="3471480" y="1378279"/>
                  </a:cubicBezTo>
                  <a:cubicBezTo>
                    <a:pt x="3472547" y="1377220"/>
                    <a:pt x="3475748" y="1376161"/>
                    <a:pt x="3476815" y="1376161"/>
                  </a:cubicBezTo>
                  <a:cubicBezTo>
                    <a:pt x="3480017" y="1377220"/>
                    <a:pt x="3483218" y="1380397"/>
                    <a:pt x="3485352" y="1382516"/>
                  </a:cubicBezTo>
                  <a:cubicBezTo>
                    <a:pt x="3486419" y="1379338"/>
                    <a:pt x="3487486" y="1375101"/>
                    <a:pt x="3489620" y="1371923"/>
                  </a:cubicBezTo>
                  <a:cubicBezTo>
                    <a:pt x="3493888" y="1366627"/>
                    <a:pt x="3499224" y="1362390"/>
                    <a:pt x="3503492" y="1358153"/>
                  </a:cubicBezTo>
                  <a:cubicBezTo>
                    <a:pt x="3508827" y="1364509"/>
                    <a:pt x="3514162" y="1370864"/>
                    <a:pt x="3519497" y="1378279"/>
                  </a:cubicBezTo>
                  <a:cubicBezTo>
                    <a:pt x="3520565" y="1378279"/>
                    <a:pt x="3521632" y="1377220"/>
                    <a:pt x="3521632" y="1377220"/>
                  </a:cubicBezTo>
                  <a:cubicBezTo>
                    <a:pt x="3520565" y="1366627"/>
                    <a:pt x="3520565" y="1356035"/>
                    <a:pt x="3519497" y="1345443"/>
                  </a:cubicBezTo>
                  <a:cubicBezTo>
                    <a:pt x="3523766" y="1346502"/>
                    <a:pt x="3526967" y="1346502"/>
                    <a:pt x="3530168" y="1347561"/>
                  </a:cubicBezTo>
                  <a:cubicBezTo>
                    <a:pt x="3531235" y="1346502"/>
                    <a:pt x="3531235" y="1345443"/>
                    <a:pt x="3532302" y="1345443"/>
                  </a:cubicBezTo>
                  <a:cubicBezTo>
                    <a:pt x="3529101" y="1344383"/>
                    <a:pt x="3526967" y="1343324"/>
                    <a:pt x="3523766" y="1342265"/>
                  </a:cubicBezTo>
                  <a:cubicBezTo>
                    <a:pt x="3529101" y="1335909"/>
                    <a:pt x="3532302" y="1331672"/>
                    <a:pt x="3533369" y="1330613"/>
                  </a:cubicBezTo>
                  <a:lnTo>
                    <a:pt x="3533369" y="1310488"/>
                  </a:lnTo>
                  <a:cubicBezTo>
                    <a:pt x="3531235" y="1309428"/>
                    <a:pt x="3529101" y="1307310"/>
                    <a:pt x="3525900" y="1306251"/>
                  </a:cubicBezTo>
                  <a:cubicBezTo>
                    <a:pt x="3523766" y="1305191"/>
                    <a:pt x="3521632" y="1304132"/>
                    <a:pt x="3519497" y="1304132"/>
                  </a:cubicBezTo>
                  <a:cubicBezTo>
                    <a:pt x="3521632" y="1302014"/>
                    <a:pt x="3525900" y="1298836"/>
                    <a:pt x="3526967" y="1298836"/>
                  </a:cubicBezTo>
                  <a:cubicBezTo>
                    <a:pt x="3534639" y="1303073"/>
                    <a:pt x="3532302" y="1291421"/>
                    <a:pt x="3537179" y="1292481"/>
                  </a:cubicBezTo>
                  <a:cubicBezTo>
                    <a:pt x="3537179" y="1289303"/>
                    <a:pt x="3537179" y="1282947"/>
                    <a:pt x="3535909" y="1282947"/>
                  </a:cubicBezTo>
                  <a:cubicBezTo>
                    <a:pt x="3521632" y="1277651"/>
                    <a:pt x="3523766" y="1266000"/>
                    <a:pt x="3520565" y="1258585"/>
                  </a:cubicBezTo>
                  <a:close/>
                  <a:moveTo>
                    <a:pt x="192449" y="824297"/>
                  </a:moveTo>
                  <a:lnTo>
                    <a:pt x="223393" y="824297"/>
                  </a:lnTo>
                  <a:cubicBezTo>
                    <a:pt x="215924" y="833830"/>
                    <a:pt x="197784" y="833830"/>
                    <a:pt x="192449" y="824297"/>
                  </a:cubicBezTo>
                  <a:close/>
                  <a:moveTo>
                    <a:pt x="405858" y="1255407"/>
                  </a:moveTo>
                  <a:lnTo>
                    <a:pt x="405858" y="1251170"/>
                  </a:lnTo>
                  <a:cubicBezTo>
                    <a:pt x="419730" y="1250111"/>
                    <a:pt x="434668" y="1249052"/>
                    <a:pt x="448540" y="1249052"/>
                  </a:cubicBezTo>
                  <a:cubicBezTo>
                    <a:pt x="433601" y="1249052"/>
                    <a:pt x="420797" y="1261763"/>
                    <a:pt x="405858" y="1255407"/>
                  </a:cubicBezTo>
                  <a:close/>
                  <a:moveTo>
                    <a:pt x="148700" y="1769138"/>
                  </a:moveTo>
                  <a:cubicBezTo>
                    <a:pt x="155102" y="1762783"/>
                    <a:pt x="160438" y="1758546"/>
                    <a:pt x="162572" y="1755369"/>
                  </a:cubicBezTo>
                  <a:cubicBezTo>
                    <a:pt x="167907" y="1759605"/>
                    <a:pt x="171108" y="1762783"/>
                    <a:pt x="174309" y="1765961"/>
                  </a:cubicBezTo>
                  <a:cubicBezTo>
                    <a:pt x="166840" y="1765961"/>
                    <a:pt x="159371" y="1767020"/>
                    <a:pt x="148700" y="1769138"/>
                  </a:cubicBezTo>
                  <a:close/>
                  <a:moveTo>
                    <a:pt x="223393" y="1763842"/>
                  </a:moveTo>
                  <a:lnTo>
                    <a:pt x="195650" y="1763842"/>
                  </a:lnTo>
                  <a:cubicBezTo>
                    <a:pt x="194583" y="1763842"/>
                    <a:pt x="193516" y="1759605"/>
                    <a:pt x="191382" y="1756428"/>
                  </a:cubicBezTo>
                  <a:cubicBezTo>
                    <a:pt x="204186" y="1757487"/>
                    <a:pt x="213790" y="1758546"/>
                    <a:pt x="223393" y="1759605"/>
                  </a:cubicBezTo>
                  <a:lnTo>
                    <a:pt x="223393" y="1763842"/>
                  </a:lnTo>
                  <a:close/>
                  <a:moveTo>
                    <a:pt x="230863" y="1762783"/>
                  </a:moveTo>
                  <a:cubicBezTo>
                    <a:pt x="229796" y="1761724"/>
                    <a:pt x="229796" y="1760665"/>
                    <a:pt x="228729" y="1760665"/>
                  </a:cubicBezTo>
                  <a:cubicBezTo>
                    <a:pt x="232997" y="1757487"/>
                    <a:pt x="238332" y="1755369"/>
                    <a:pt x="242600" y="1752191"/>
                  </a:cubicBezTo>
                  <a:cubicBezTo>
                    <a:pt x="245801" y="1749013"/>
                    <a:pt x="246868" y="1743717"/>
                    <a:pt x="250069" y="1738421"/>
                  </a:cubicBezTo>
                  <a:cubicBezTo>
                    <a:pt x="258606" y="1755369"/>
                    <a:pt x="276746" y="1750072"/>
                    <a:pt x="292751" y="1754309"/>
                  </a:cubicBezTo>
                  <a:cubicBezTo>
                    <a:pt x="271410" y="1756428"/>
                    <a:pt x="251136" y="1759605"/>
                    <a:pt x="230863" y="1762783"/>
                  </a:cubicBezTo>
                  <a:close/>
                  <a:moveTo>
                    <a:pt x="91080" y="2023356"/>
                  </a:moveTo>
                  <a:cubicBezTo>
                    <a:pt x="92147" y="2023356"/>
                    <a:pt x="92147" y="2023356"/>
                    <a:pt x="91080" y="2023356"/>
                  </a:cubicBezTo>
                  <a:close/>
                  <a:moveTo>
                    <a:pt x="285282" y="2174827"/>
                  </a:moveTo>
                  <a:cubicBezTo>
                    <a:pt x="284215" y="2167413"/>
                    <a:pt x="283148" y="2162116"/>
                    <a:pt x="282081" y="2154702"/>
                  </a:cubicBezTo>
                  <a:cubicBezTo>
                    <a:pt x="289550" y="2156820"/>
                    <a:pt x="293818" y="2157880"/>
                    <a:pt x="298087" y="2159998"/>
                  </a:cubicBezTo>
                  <a:cubicBezTo>
                    <a:pt x="293818" y="2164235"/>
                    <a:pt x="290617" y="2168472"/>
                    <a:pt x="285282" y="2174827"/>
                  </a:cubicBezTo>
                  <a:close/>
                  <a:moveTo>
                    <a:pt x="529635" y="874081"/>
                  </a:moveTo>
                  <a:cubicBezTo>
                    <a:pt x="522166" y="875140"/>
                    <a:pt x="514697" y="878318"/>
                    <a:pt x="508294" y="878318"/>
                  </a:cubicBezTo>
                  <a:cubicBezTo>
                    <a:pt x="500825" y="879377"/>
                    <a:pt x="493356" y="878318"/>
                    <a:pt x="484820" y="878318"/>
                  </a:cubicBezTo>
                  <a:cubicBezTo>
                    <a:pt x="483752" y="877259"/>
                    <a:pt x="482685" y="874081"/>
                    <a:pt x="481618" y="870903"/>
                  </a:cubicBezTo>
                  <a:cubicBezTo>
                    <a:pt x="489088" y="868785"/>
                    <a:pt x="496557" y="865607"/>
                    <a:pt x="505093" y="863488"/>
                  </a:cubicBezTo>
                  <a:cubicBezTo>
                    <a:pt x="505093" y="866666"/>
                    <a:pt x="504026" y="868785"/>
                    <a:pt x="504026" y="871962"/>
                  </a:cubicBezTo>
                  <a:cubicBezTo>
                    <a:pt x="513630" y="865607"/>
                    <a:pt x="522166" y="866666"/>
                    <a:pt x="529635" y="874081"/>
                  </a:cubicBezTo>
                  <a:cubicBezTo>
                    <a:pt x="541373" y="865607"/>
                    <a:pt x="543507" y="866666"/>
                    <a:pt x="546708" y="884673"/>
                  </a:cubicBezTo>
                  <a:cubicBezTo>
                    <a:pt x="540306" y="880436"/>
                    <a:pt x="534971" y="877259"/>
                    <a:pt x="529635" y="874081"/>
                  </a:cubicBezTo>
                  <a:close/>
                  <a:moveTo>
                    <a:pt x="570183" y="871962"/>
                  </a:moveTo>
                  <a:cubicBezTo>
                    <a:pt x="572317" y="869844"/>
                    <a:pt x="574451" y="867725"/>
                    <a:pt x="575518" y="865607"/>
                  </a:cubicBezTo>
                  <a:cubicBezTo>
                    <a:pt x="582988" y="875140"/>
                    <a:pt x="582988" y="875140"/>
                    <a:pt x="566982" y="882555"/>
                  </a:cubicBezTo>
                  <a:lnTo>
                    <a:pt x="550976" y="869844"/>
                  </a:lnTo>
                  <a:cubicBezTo>
                    <a:pt x="561647" y="861370"/>
                    <a:pt x="568049" y="861370"/>
                    <a:pt x="570183" y="871962"/>
                  </a:cubicBezTo>
                  <a:close/>
                  <a:moveTo>
                    <a:pt x="578719" y="2287107"/>
                  </a:moveTo>
                  <a:cubicBezTo>
                    <a:pt x="579787" y="2286047"/>
                    <a:pt x="580854" y="2286047"/>
                    <a:pt x="581921" y="2284988"/>
                  </a:cubicBezTo>
                  <a:cubicBezTo>
                    <a:pt x="582988" y="2287107"/>
                    <a:pt x="585122" y="2289225"/>
                    <a:pt x="587256" y="2292403"/>
                  </a:cubicBezTo>
                  <a:cubicBezTo>
                    <a:pt x="585122" y="2292403"/>
                    <a:pt x="582988" y="2292403"/>
                    <a:pt x="580854" y="2293462"/>
                  </a:cubicBezTo>
                  <a:cubicBezTo>
                    <a:pt x="579787" y="2290284"/>
                    <a:pt x="579787" y="2288166"/>
                    <a:pt x="578719" y="2287107"/>
                  </a:cubicBezTo>
                  <a:close/>
                  <a:moveTo>
                    <a:pt x="643809" y="2279692"/>
                  </a:moveTo>
                  <a:cubicBezTo>
                    <a:pt x="644876" y="2282870"/>
                    <a:pt x="645943" y="2284988"/>
                    <a:pt x="648077" y="2287107"/>
                  </a:cubicBezTo>
                  <a:lnTo>
                    <a:pt x="644876" y="2287107"/>
                  </a:lnTo>
                  <a:cubicBezTo>
                    <a:pt x="644876" y="2284988"/>
                    <a:pt x="644876" y="2282870"/>
                    <a:pt x="643809" y="2279692"/>
                  </a:cubicBezTo>
                  <a:close/>
                  <a:moveTo>
                    <a:pt x="731307" y="2515902"/>
                  </a:moveTo>
                  <a:cubicBezTo>
                    <a:pt x="728106" y="2510606"/>
                    <a:pt x="725972" y="2506369"/>
                    <a:pt x="723838" y="2502132"/>
                  </a:cubicBezTo>
                  <a:lnTo>
                    <a:pt x="729173" y="2496836"/>
                  </a:lnTo>
                  <a:cubicBezTo>
                    <a:pt x="736642" y="2502132"/>
                    <a:pt x="737709" y="2510606"/>
                    <a:pt x="731307" y="2515902"/>
                  </a:cubicBezTo>
                  <a:close/>
                  <a:moveTo>
                    <a:pt x="1002337" y="2537087"/>
                  </a:moveTo>
                  <a:cubicBezTo>
                    <a:pt x="998069" y="2534969"/>
                    <a:pt x="993800" y="2533910"/>
                    <a:pt x="989532" y="2531791"/>
                  </a:cubicBezTo>
                  <a:cubicBezTo>
                    <a:pt x="993800" y="2527554"/>
                    <a:pt x="998069" y="2523317"/>
                    <a:pt x="1001270" y="2521199"/>
                  </a:cubicBezTo>
                  <a:lnTo>
                    <a:pt x="1014074" y="2530732"/>
                  </a:lnTo>
                  <a:cubicBezTo>
                    <a:pt x="1010873" y="2532850"/>
                    <a:pt x="1006605" y="2534969"/>
                    <a:pt x="1002337" y="2537087"/>
                  </a:cubicBezTo>
                  <a:close/>
                  <a:moveTo>
                    <a:pt x="2889940" y="2357016"/>
                  </a:moveTo>
                  <a:cubicBezTo>
                    <a:pt x="2888873" y="2358076"/>
                    <a:pt x="2889940" y="2360194"/>
                    <a:pt x="2889940" y="2362313"/>
                  </a:cubicBezTo>
                  <a:lnTo>
                    <a:pt x="2873935" y="2365490"/>
                  </a:lnTo>
                  <a:cubicBezTo>
                    <a:pt x="2871801" y="2355957"/>
                    <a:pt x="2876069" y="2350661"/>
                    <a:pt x="2885672" y="2349602"/>
                  </a:cubicBezTo>
                  <a:cubicBezTo>
                    <a:pt x="2888873" y="2349602"/>
                    <a:pt x="2893142" y="2347483"/>
                    <a:pt x="2898477" y="2347483"/>
                  </a:cubicBezTo>
                  <a:cubicBezTo>
                    <a:pt x="2895276" y="2350661"/>
                    <a:pt x="2892075" y="2352780"/>
                    <a:pt x="2889940" y="2357016"/>
                  </a:cubicBezTo>
                  <a:close/>
                  <a:moveTo>
                    <a:pt x="2911281" y="2354898"/>
                  </a:moveTo>
                  <a:cubicBezTo>
                    <a:pt x="2907013" y="2353839"/>
                    <a:pt x="2903812" y="2350661"/>
                    <a:pt x="2900611" y="2348543"/>
                  </a:cubicBezTo>
                  <a:cubicBezTo>
                    <a:pt x="2904879" y="2343246"/>
                    <a:pt x="2908080" y="2340069"/>
                    <a:pt x="2910214" y="2336891"/>
                  </a:cubicBezTo>
                  <a:cubicBezTo>
                    <a:pt x="2914483" y="2342187"/>
                    <a:pt x="2918751" y="2346424"/>
                    <a:pt x="2923019" y="2352780"/>
                  </a:cubicBezTo>
                  <a:cubicBezTo>
                    <a:pt x="2919818" y="2353839"/>
                    <a:pt x="2915549" y="2354898"/>
                    <a:pt x="2911281" y="2354898"/>
                  </a:cubicBezTo>
                  <a:close/>
                  <a:moveTo>
                    <a:pt x="3023321" y="1638852"/>
                  </a:moveTo>
                  <a:cubicBezTo>
                    <a:pt x="3023321" y="1636733"/>
                    <a:pt x="3023321" y="1635674"/>
                    <a:pt x="3022254" y="1633556"/>
                  </a:cubicBezTo>
                  <a:lnTo>
                    <a:pt x="3044662" y="1630378"/>
                  </a:lnTo>
                  <a:cubicBezTo>
                    <a:pt x="3044662" y="1632497"/>
                    <a:pt x="3045729" y="1634615"/>
                    <a:pt x="3045729" y="1636733"/>
                  </a:cubicBezTo>
                  <a:cubicBezTo>
                    <a:pt x="3037193" y="1636733"/>
                    <a:pt x="3029723" y="1637793"/>
                    <a:pt x="3023321" y="1638852"/>
                  </a:cubicBezTo>
                  <a:close/>
                  <a:moveTo>
                    <a:pt x="3078808" y="1640970"/>
                  </a:moveTo>
                  <a:cubicBezTo>
                    <a:pt x="3072405" y="1640970"/>
                    <a:pt x="3064936" y="1640970"/>
                    <a:pt x="3058534" y="1638852"/>
                  </a:cubicBezTo>
                  <a:cubicBezTo>
                    <a:pt x="3055332" y="1637793"/>
                    <a:pt x="3054265" y="1633556"/>
                    <a:pt x="3051064" y="1631437"/>
                  </a:cubicBezTo>
                  <a:cubicBezTo>
                    <a:pt x="3052131" y="1630378"/>
                    <a:pt x="3052131" y="1629319"/>
                    <a:pt x="3053199" y="1628260"/>
                  </a:cubicBezTo>
                  <a:cubicBezTo>
                    <a:pt x="3062802" y="1630378"/>
                    <a:pt x="3071338" y="1631437"/>
                    <a:pt x="3079875" y="1633556"/>
                  </a:cubicBezTo>
                  <a:cubicBezTo>
                    <a:pt x="3078808" y="1636733"/>
                    <a:pt x="3078808" y="1639911"/>
                    <a:pt x="3078808" y="1640970"/>
                  </a:cubicBezTo>
                  <a:close/>
                  <a:moveTo>
                    <a:pt x="3126825" y="1639911"/>
                  </a:moveTo>
                  <a:cubicBezTo>
                    <a:pt x="3119355" y="1638852"/>
                    <a:pt x="3111886" y="1633556"/>
                    <a:pt x="3104417" y="1640970"/>
                  </a:cubicBezTo>
                  <a:cubicBezTo>
                    <a:pt x="3103350" y="1642030"/>
                    <a:pt x="3096947" y="1638852"/>
                    <a:pt x="3093746" y="1637793"/>
                  </a:cubicBezTo>
                  <a:cubicBezTo>
                    <a:pt x="3093746" y="1636733"/>
                    <a:pt x="3094813" y="1634615"/>
                    <a:pt x="3094813" y="1633556"/>
                  </a:cubicBezTo>
                  <a:lnTo>
                    <a:pt x="3130026" y="1633556"/>
                  </a:lnTo>
                  <a:cubicBezTo>
                    <a:pt x="3131093" y="1633556"/>
                    <a:pt x="3132160" y="1636733"/>
                    <a:pt x="3133227" y="1638852"/>
                  </a:cubicBezTo>
                  <a:cubicBezTo>
                    <a:pt x="3130026" y="1638852"/>
                    <a:pt x="3127892" y="1639911"/>
                    <a:pt x="3126825" y="1639911"/>
                  </a:cubicBezTo>
                  <a:close/>
                  <a:moveTo>
                    <a:pt x="3228194" y="2165294"/>
                  </a:moveTo>
                  <a:cubicBezTo>
                    <a:pt x="3227127" y="2166353"/>
                    <a:pt x="3227127" y="2167413"/>
                    <a:pt x="3227127" y="2166353"/>
                  </a:cubicBezTo>
                  <a:cubicBezTo>
                    <a:pt x="3226060" y="2166353"/>
                    <a:pt x="3226060" y="2165294"/>
                    <a:pt x="3228194" y="2165294"/>
                  </a:cubicBezTo>
                  <a:close/>
                  <a:moveTo>
                    <a:pt x="106018" y="2108095"/>
                  </a:moveTo>
                  <a:cubicBezTo>
                    <a:pt x="104951" y="2108095"/>
                    <a:pt x="104951" y="2109154"/>
                    <a:pt x="103884" y="2109154"/>
                  </a:cubicBezTo>
                  <a:cubicBezTo>
                    <a:pt x="103884" y="2109154"/>
                    <a:pt x="104951" y="2108095"/>
                    <a:pt x="106018" y="2108095"/>
                  </a:cubicBezTo>
                  <a:close/>
                  <a:moveTo>
                    <a:pt x="512563" y="2308292"/>
                  </a:moveTo>
                  <a:cubicBezTo>
                    <a:pt x="516831" y="2310410"/>
                    <a:pt x="521099" y="2312528"/>
                    <a:pt x="524300" y="2313588"/>
                  </a:cubicBezTo>
                  <a:cubicBezTo>
                    <a:pt x="509361" y="2322061"/>
                    <a:pt x="499758" y="2319943"/>
                    <a:pt x="490155" y="2305114"/>
                  </a:cubicBezTo>
                  <a:cubicBezTo>
                    <a:pt x="493356" y="2305114"/>
                    <a:pt x="495490" y="2304054"/>
                    <a:pt x="498691" y="2304054"/>
                  </a:cubicBezTo>
                  <a:cubicBezTo>
                    <a:pt x="502959" y="2305114"/>
                    <a:pt x="508294" y="2306173"/>
                    <a:pt x="512563" y="2308292"/>
                  </a:cubicBezTo>
                  <a:close/>
                  <a:moveTo>
                    <a:pt x="2377758" y="2395149"/>
                  </a:moveTo>
                  <a:cubicBezTo>
                    <a:pt x="2374557" y="2394090"/>
                    <a:pt x="2372423" y="2394090"/>
                    <a:pt x="2368155" y="2393031"/>
                  </a:cubicBezTo>
                  <a:cubicBezTo>
                    <a:pt x="2363887" y="2391971"/>
                    <a:pt x="2358552" y="2388794"/>
                    <a:pt x="2352149" y="2386675"/>
                  </a:cubicBezTo>
                  <a:cubicBezTo>
                    <a:pt x="2356417" y="2385616"/>
                    <a:pt x="2359619" y="2383497"/>
                    <a:pt x="2363887" y="2382438"/>
                  </a:cubicBezTo>
                  <a:cubicBezTo>
                    <a:pt x="2375624" y="2379261"/>
                    <a:pt x="2380960" y="2384557"/>
                    <a:pt x="2377758" y="2395149"/>
                  </a:cubicBezTo>
                  <a:close/>
                  <a:moveTo>
                    <a:pt x="2171819" y="2419512"/>
                  </a:moveTo>
                  <a:cubicBezTo>
                    <a:pt x="2178221" y="2420571"/>
                    <a:pt x="2185690" y="2420571"/>
                    <a:pt x="2193159" y="2421630"/>
                  </a:cubicBezTo>
                  <a:cubicBezTo>
                    <a:pt x="2189958" y="2432223"/>
                    <a:pt x="2181422" y="2429045"/>
                    <a:pt x="2175020" y="2427985"/>
                  </a:cubicBezTo>
                  <a:cubicBezTo>
                    <a:pt x="2172886" y="2427985"/>
                    <a:pt x="2170752" y="2423749"/>
                    <a:pt x="2168618" y="2421630"/>
                  </a:cubicBezTo>
                  <a:cubicBezTo>
                    <a:pt x="2169684" y="2420571"/>
                    <a:pt x="2170752" y="2419512"/>
                    <a:pt x="2171819" y="2419512"/>
                  </a:cubicBezTo>
                  <a:close/>
                  <a:moveTo>
                    <a:pt x="179644" y="2170590"/>
                  </a:moveTo>
                  <a:cubicBezTo>
                    <a:pt x="180711" y="2173768"/>
                    <a:pt x="181778" y="2175887"/>
                    <a:pt x="182845" y="2180123"/>
                  </a:cubicBezTo>
                  <a:cubicBezTo>
                    <a:pt x="176443" y="2180123"/>
                    <a:pt x="171108" y="2180123"/>
                    <a:pt x="165773" y="2179064"/>
                  </a:cubicBezTo>
                  <a:lnTo>
                    <a:pt x="165773" y="2171649"/>
                  </a:lnTo>
                  <a:cubicBezTo>
                    <a:pt x="170041" y="2171649"/>
                    <a:pt x="174309" y="2171649"/>
                    <a:pt x="179644" y="2170590"/>
                  </a:cubicBezTo>
                  <a:close/>
                  <a:moveTo>
                    <a:pt x="595792" y="2301936"/>
                  </a:moveTo>
                  <a:cubicBezTo>
                    <a:pt x="602194" y="2302995"/>
                    <a:pt x="608597" y="2302995"/>
                    <a:pt x="616066" y="2304054"/>
                  </a:cubicBezTo>
                  <a:cubicBezTo>
                    <a:pt x="611798" y="2308292"/>
                    <a:pt x="594725" y="2311469"/>
                    <a:pt x="591524" y="2308292"/>
                  </a:cubicBezTo>
                  <a:cubicBezTo>
                    <a:pt x="591524" y="2307232"/>
                    <a:pt x="590457" y="2305114"/>
                    <a:pt x="591524" y="2304054"/>
                  </a:cubicBezTo>
                  <a:cubicBezTo>
                    <a:pt x="592591" y="2302995"/>
                    <a:pt x="594725" y="2301936"/>
                    <a:pt x="595792" y="2301936"/>
                  </a:cubicBezTo>
                  <a:close/>
                </a:path>
              </a:pathLst>
            </a:custGeom>
            <a:blipFill>
              <a:blip r:embed="rId2"/>
              <a:stretch>
                <a:fillRect l="-99" t="-1737" r="-155" b="-17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5666545" y="9029687"/>
            <a:ext cx="1409700" cy="1409700"/>
          </a:xfrm>
          <a:custGeom>
            <a:avLst/>
            <a:gdLst/>
            <a:ahLst/>
            <a:cxnLst/>
            <a:rect l="l" t="t" r="r" b="b"/>
            <a:pathLst>
              <a:path w="1409700" h="1409700">
                <a:moveTo>
                  <a:pt x="0" y="0"/>
                </a:moveTo>
                <a:lnTo>
                  <a:pt x="1409700" y="0"/>
                </a:lnTo>
                <a:lnTo>
                  <a:pt x="1409700" y="1409701"/>
                </a:lnTo>
                <a:lnTo>
                  <a:pt x="0" y="1409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" name="AutoShape 9"/>
          <p:cNvSpPr/>
          <p:nvPr/>
        </p:nvSpPr>
        <p:spPr>
          <a:xfrm>
            <a:off x="95152" y="4786960"/>
            <a:ext cx="13888" cy="6047892"/>
          </a:xfrm>
          <a:prstGeom prst="line">
            <a:avLst/>
          </a:prstGeom>
          <a:ln w="228600" cap="flat">
            <a:gradFill>
              <a:gsLst>
                <a:gs pos="0">
                  <a:srgbClr val="FFF7AD">
                    <a:alpha val="65000"/>
                  </a:srgbClr>
                </a:gs>
                <a:gs pos="100000">
                  <a:srgbClr val="FFA9F9">
                    <a:alpha val="65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365187" y="4615961"/>
            <a:ext cx="6827570" cy="538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endParaRPr/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■ 本企画の3つの強み</a:t>
            </a:r>
          </a:p>
          <a:p>
            <a:pPr marL="280669" lvl="1" indent="-140335" algn="l">
              <a:lnSpc>
                <a:spcPts val="1819"/>
              </a:lnSpc>
              <a:buAutoNum type="arabicPeriod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圧倒的なアイキャッチ：「AIでおりがみをデザインする」というパワーワードで、通りがかりの親子連れを確実に足を止めさせます。</a:t>
            </a:r>
          </a:p>
          <a:p>
            <a:pPr marL="280669" lvl="1" indent="-140335" algn="l">
              <a:lnSpc>
                <a:spcPts val="1819"/>
              </a:lnSpc>
              <a:buAutoNum type="arabicPeriod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高い教育的価値：話題の生成AIを「遊び」を通して体験できるため、教育熱心な保護者層への訴求力が抜群です。</a:t>
            </a:r>
          </a:p>
          <a:p>
            <a:pPr marL="280669" lvl="1" indent="-140335" algn="l">
              <a:lnSpc>
                <a:spcPts val="1819"/>
              </a:lnSpc>
              <a:buAutoNum type="arabicPeriod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SNS拡散と満足度：自分で生成したオリジナルキャラクターを手に持った笑顔は、施設のSNS映えコンテンツとして最適です。</a:t>
            </a:r>
          </a:p>
          <a:p>
            <a:pPr algn="l">
              <a:lnSpc>
                <a:spcPts val="1679"/>
              </a:lnSpc>
            </a:pPr>
            <a:endParaRPr lang="en-US" sz="1299" b="1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■ ワークショップの流れ（1名10-15分程度）</a:t>
            </a:r>
          </a:p>
          <a:p>
            <a:pPr marL="280669" lvl="1" indent="-140335" algn="l">
              <a:lnSpc>
                <a:spcPts val="1819"/>
              </a:lnSpc>
              <a:buAutoNum type="arabicPeriod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AI生成：タブレット端末で好きなキャラを選択あるいは入力し、AIがパクパクの折り紙デザイン図を生成。</a:t>
            </a:r>
          </a:p>
          <a:p>
            <a:pPr marL="280669" lvl="1" indent="-140335" algn="l">
              <a:lnSpc>
                <a:spcPts val="1819"/>
              </a:lnSpc>
              <a:buAutoNum type="arabicPeriod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プリント：生成されたデザインをその場でプリントアウト。</a:t>
            </a:r>
          </a:p>
          <a:p>
            <a:pPr marL="280669" lvl="1" indent="-140335" algn="l">
              <a:lnSpc>
                <a:spcPts val="1819"/>
              </a:lnSpc>
              <a:buAutoNum type="arabicPeriod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制作：図面に沿って折り角を折り、自分だけのクラフト作品が完成。パクパクをお持ち帰りいただけます。</a:t>
            </a:r>
          </a:p>
          <a:p>
            <a:pPr algn="l">
              <a:lnSpc>
                <a:spcPts val="1679"/>
              </a:lnSpc>
            </a:pPr>
            <a:endParaRPr lang="en-US" sz="1299" b="1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■ 概要</a:t>
            </a:r>
          </a:p>
          <a:p>
            <a:pPr marL="280669" lvl="1" indent="-140335" algn="l">
              <a:lnSpc>
                <a:spcPts val="1819"/>
              </a:lnSpc>
              <a:buFont typeface="Arial"/>
              <a:buChar char="•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運営体制：専門スタッフによる機材材料持込・設営・運営完結型</a:t>
            </a:r>
          </a:p>
          <a:p>
            <a:pPr marL="280669" lvl="1" indent="-140335" algn="l">
              <a:lnSpc>
                <a:spcPts val="1819"/>
              </a:lnSpc>
              <a:buFont typeface="Arial"/>
              <a:buChar char="•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必要備品：机2〜3台、椅子、電源（1口）</a:t>
            </a:r>
          </a:p>
          <a:p>
            <a:pPr marL="280669" lvl="1" indent="-140335" algn="l">
              <a:lnSpc>
                <a:spcPts val="1819"/>
              </a:lnSpc>
              <a:buFont typeface="Arial"/>
              <a:buChar char="•"/>
            </a:pPr>
            <a:r>
              <a:rPr lang="en-US" sz="12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対象年齢：5歳〜小学生（未就学児は保護者同伴）</a:t>
            </a:r>
          </a:p>
          <a:p>
            <a:pPr marL="280669" lvl="1" indent="-140335" algn="l">
              <a:lnSpc>
                <a:spcPts val="1819"/>
              </a:lnSpc>
              <a:buFont typeface="Arial"/>
              <a:buChar char="•"/>
            </a:pPr>
            <a:endParaRPr lang="en-US" sz="1299" b="1">
              <a:solidFill>
                <a:srgbClr val="000000"/>
              </a:solidFill>
              <a:latin typeface="BIZ UDPGothic Bold"/>
              <a:ea typeface="BIZ UDPGothic Bold"/>
              <a:cs typeface="BIZ UDPGothic Bold"/>
              <a:sym typeface="BIZ UDPGothic Bold"/>
            </a:endParaRP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■ イベント紹介はこちらの動画から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701594" y="1961379"/>
            <a:ext cx="3705162" cy="1925162"/>
            <a:chOff x="0" y="0"/>
            <a:chExt cx="1327847" cy="68993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7847" cy="689935"/>
            </a:xfrm>
            <a:custGeom>
              <a:avLst/>
              <a:gdLst/>
              <a:ahLst/>
              <a:cxnLst/>
              <a:rect l="l" t="t" r="r" b="b"/>
              <a:pathLst>
                <a:path w="1327847" h="689935">
                  <a:moveTo>
                    <a:pt x="77311" y="0"/>
                  </a:moveTo>
                  <a:lnTo>
                    <a:pt x="1250535" y="0"/>
                  </a:lnTo>
                  <a:cubicBezTo>
                    <a:pt x="1271039" y="0"/>
                    <a:pt x="1290704" y="8145"/>
                    <a:pt x="1305203" y="22644"/>
                  </a:cubicBezTo>
                  <a:cubicBezTo>
                    <a:pt x="1319701" y="37143"/>
                    <a:pt x="1327847" y="56807"/>
                    <a:pt x="1327847" y="77311"/>
                  </a:cubicBezTo>
                  <a:lnTo>
                    <a:pt x="1327847" y="612623"/>
                  </a:lnTo>
                  <a:cubicBezTo>
                    <a:pt x="1327847" y="633128"/>
                    <a:pt x="1319701" y="652792"/>
                    <a:pt x="1305203" y="667291"/>
                  </a:cubicBezTo>
                  <a:cubicBezTo>
                    <a:pt x="1290704" y="681789"/>
                    <a:pt x="1271039" y="689935"/>
                    <a:pt x="1250535" y="689935"/>
                  </a:cubicBezTo>
                  <a:lnTo>
                    <a:pt x="77311" y="689935"/>
                  </a:lnTo>
                  <a:cubicBezTo>
                    <a:pt x="34613" y="689935"/>
                    <a:pt x="0" y="655321"/>
                    <a:pt x="0" y="612623"/>
                  </a:cubicBezTo>
                  <a:lnTo>
                    <a:pt x="0" y="77311"/>
                  </a:lnTo>
                  <a:cubicBezTo>
                    <a:pt x="0" y="56807"/>
                    <a:pt x="8145" y="37143"/>
                    <a:pt x="22644" y="22644"/>
                  </a:cubicBezTo>
                  <a:cubicBezTo>
                    <a:pt x="37143" y="8145"/>
                    <a:pt x="56807" y="0"/>
                    <a:pt x="77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27847" cy="7280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03840" y="3742301"/>
            <a:ext cx="1156497" cy="1274107"/>
          </a:xfrm>
          <a:custGeom>
            <a:avLst/>
            <a:gdLst/>
            <a:ahLst/>
            <a:cxnLst/>
            <a:rect l="l" t="t" r="r" b="b"/>
            <a:pathLst>
              <a:path w="1156497" h="1274107">
                <a:moveTo>
                  <a:pt x="0" y="0"/>
                </a:moveTo>
                <a:lnTo>
                  <a:pt x="1156497" y="0"/>
                </a:lnTo>
                <a:lnTo>
                  <a:pt x="1156497" y="1274107"/>
                </a:lnTo>
                <a:lnTo>
                  <a:pt x="0" y="1274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5" name="Freeform 15"/>
          <p:cNvSpPr/>
          <p:nvPr/>
        </p:nvSpPr>
        <p:spPr>
          <a:xfrm>
            <a:off x="5903177" y="4007483"/>
            <a:ext cx="1503580" cy="743743"/>
          </a:xfrm>
          <a:custGeom>
            <a:avLst/>
            <a:gdLst/>
            <a:ahLst/>
            <a:cxnLst/>
            <a:rect l="l" t="t" r="r" b="b"/>
            <a:pathLst>
              <a:path w="1503580" h="743743">
                <a:moveTo>
                  <a:pt x="0" y="0"/>
                </a:moveTo>
                <a:lnTo>
                  <a:pt x="1503580" y="0"/>
                </a:lnTo>
                <a:lnTo>
                  <a:pt x="1503580" y="743743"/>
                </a:lnTo>
                <a:lnTo>
                  <a:pt x="0" y="743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6" name="Freeform 16"/>
          <p:cNvSpPr/>
          <p:nvPr/>
        </p:nvSpPr>
        <p:spPr>
          <a:xfrm>
            <a:off x="5453145" y="58723"/>
            <a:ext cx="1836500" cy="308173"/>
          </a:xfrm>
          <a:custGeom>
            <a:avLst/>
            <a:gdLst/>
            <a:ahLst/>
            <a:cxnLst/>
            <a:rect l="l" t="t" r="r" b="b"/>
            <a:pathLst>
              <a:path w="1836500" h="308173">
                <a:moveTo>
                  <a:pt x="0" y="0"/>
                </a:moveTo>
                <a:lnTo>
                  <a:pt x="1836500" y="0"/>
                </a:lnTo>
                <a:lnTo>
                  <a:pt x="1836500" y="308173"/>
                </a:lnTo>
                <a:lnTo>
                  <a:pt x="0" y="30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151493" y="468640"/>
            <a:ext cx="7253514" cy="465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2800" b="1" dirty="0" err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最新生成AI体験ワークショップ「AIおりがみ</a:t>
            </a:r>
            <a:r>
              <a:rPr lang="en-US" sz="2800" b="1" dirty="0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」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4465" y="1152286"/>
            <a:ext cx="682757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b="1" dirty="0">
                <a:solidFill>
                  <a:srgbClr val="000000"/>
                </a:solidFill>
                <a:latin typeface="BIZ UDGothic Bold"/>
                <a:ea typeface="BIZ UDGothic Bold"/>
                <a:cs typeface="BIZ UDGothic Bold"/>
                <a:sym typeface="BIZ UDGothic Bold"/>
              </a:rPr>
              <a:t>〜</a:t>
            </a:r>
            <a:r>
              <a:rPr lang="en-US" sz="1899" b="1" dirty="0" err="1">
                <a:solidFill>
                  <a:srgbClr val="000000"/>
                </a:solidFill>
                <a:latin typeface="BIZ UDGothic Bold"/>
                <a:ea typeface="BIZ UDGothic Bold"/>
                <a:cs typeface="BIZ UDGothic Bold"/>
                <a:sym typeface="BIZ UDGothic Bold"/>
              </a:rPr>
              <a:t>デジタルで描き、アナログで折る。自分だけの創造体験を</a:t>
            </a:r>
            <a:r>
              <a:rPr lang="en-US" sz="1899" b="1" dirty="0">
                <a:solidFill>
                  <a:srgbClr val="000000"/>
                </a:solidFill>
                <a:latin typeface="BIZ UDGothic Bold"/>
                <a:ea typeface="BIZ UDGothic Bold"/>
                <a:cs typeface="BIZ UDGothic Bold"/>
                <a:sym typeface="BIZ UDGothic Bold"/>
              </a:rPr>
              <a:t>〜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54324" y="2169263"/>
            <a:ext cx="3399704" cy="147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生成AIで自分だけのキャラを</a:t>
            </a: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デザインし、その場で折る！</a:t>
            </a: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 デジタル（最先端AI）と</a:t>
            </a: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アナログ（伝統文化）を融合させた、</a:t>
            </a: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BIZ UDPGothic Bold"/>
                <a:ea typeface="BIZ UDPGothic Bold"/>
                <a:cs typeface="BIZ UDPGothic Bold"/>
                <a:sym typeface="BIZ UDPGothic Bold"/>
              </a:rPr>
              <a:t>ファミリー層向け集客パッケージ</a:t>
            </a:r>
          </a:p>
        </p:txBody>
      </p:sp>
      <p:sp>
        <p:nvSpPr>
          <p:cNvPr id="21" name="AutoShape 21"/>
          <p:cNvSpPr/>
          <p:nvPr/>
        </p:nvSpPr>
        <p:spPr>
          <a:xfrm>
            <a:off x="4380958" y="9734538"/>
            <a:ext cx="1004212" cy="0"/>
          </a:xfrm>
          <a:prstGeom prst="line">
            <a:avLst/>
          </a:prstGeom>
          <a:ln w="114300" cap="rnd">
            <a:solidFill>
              <a:srgbClr val="5CE1E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214</Words>
  <Application>Microsoft Macintosh PowerPoint</Application>
  <PresentationFormat>ユーザー設定</PresentationFormat>
  <Paragraphs>35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Arial</vt:lpstr>
      <vt:lpstr>Calibri</vt:lpstr>
      <vt:lpstr>BIZ UDPGothic Bold</vt:lpstr>
      <vt:lpstr>BIZ UDGothic Bold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AIおりがみワークショップチラシ</dc:title>
  <cp:lastModifiedBy>NakamuraRika</cp:lastModifiedBy>
  <cp:revision>2</cp:revision>
  <dcterms:created xsi:type="dcterms:W3CDTF">2006-08-16T00:00:00Z</dcterms:created>
  <dcterms:modified xsi:type="dcterms:W3CDTF">2026-04-08T02:42:08Z</dcterms:modified>
  <dc:identifier>DAHEwlpcO5o</dc:identifier>
</cp:coreProperties>
</file>