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36" r:id="rId1"/>
  </p:sldMasterIdLst>
  <p:notesMasterIdLst>
    <p:notesMasterId r:id="rId9"/>
  </p:notesMasterIdLst>
  <p:sldIdLst>
    <p:sldId id="256" r:id="rId2"/>
    <p:sldId id="301" r:id="rId3"/>
    <p:sldId id="302" r:id="rId4"/>
    <p:sldId id="305" r:id="rId5"/>
    <p:sldId id="307" r:id="rId6"/>
    <p:sldId id="303" r:id="rId7"/>
    <p:sldId id="306" r:id="rId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A9"/>
    <a:srgbClr val="FFCAE5"/>
    <a:srgbClr val="9B7BDE"/>
    <a:srgbClr val="FF7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67"/>
    <p:restoredTop sz="96327"/>
  </p:normalViewPr>
  <p:slideViewPr>
    <p:cSldViewPr snapToGrid="0">
      <p:cViewPr varScale="1">
        <p:scale>
          <a:sx n="117" d="100"/>
          <a:sy n="117" d="100"/>
        </p:scale>
        <p:origin x="176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432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C5199-18C1-2245-B304-EF89CB9A2378}" type="datetimeFigureOut">
              <a:rPr kumimoji="1" lang="ja-JP" altLang="en-US" smtClean="0"/>
              <a:t>2026/4/8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D8768-0159-7047-AA8D-4AD25D444C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420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D8768-0159-7047-AA8D-4AD25D444C2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709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A7FE-D003-624A-A4DF-951B1B78EDC5}" type="datetime1">
              <a:rPr kumimoji="1" lang="ja-JP" altLang="en-US" smtClean="0"/>
              <a:t>2026/4/8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3F15-3F14-9042-93A9-99D065DD3B6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C565A57-C728-F901-4948-7C73733F6F87}"/>
              </a:ext>
            </a:extLst>
          </p:cNvPr>
          <p:cNvSpPr/>
          <p:nvPr userDrawn="1"/>
        </p:nvSpPr>
        <p:spPr>
          <a:xfrm>
            <a:off x="0" y="6075680"/>
            <a:ext cx="9906000" cy="782320"/>
          </a:xfrm>
          <a:prstGeom prst="rect">
            <a:avLst/>
          </a:prstGeom>
          <a:solidFill>
            <a:srgbClr val="FFCA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4144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81DF-1545-4B4E-A00A-6FBD2F8E8E7A}" type="datetime1">
              <a:rPr kumimoji="1" lang="ja-JP" altLang="en-US" smtClean="0"/>
              <a:t>2026/4/8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3F15-3F14-9042-93A9-99D065DD3B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9287393-7B1A-5A6B-EBE8-C3948D9412DD}"/>
              </a:ext>
            </a:extLst>
          </p:cNvPr>
          <p:cNvSpPr/>
          <p:nvPr userDrawn="1"/>
        </p:nvSpPr>
        <p:spPr>
          <a:xfrm>
            <a:off x="0" y="6325496"/>
            <a:ext cx="9906000" cy="387276"/>
          </a:xfrm>
          <a:prstGeom prst="rect">
            <a:avLst/>
          </a:prstGeom>
          <a:solidFill>
            <a:srgbClr val="FFCA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19243087-0924-CD54-0B7A-FE45C0CF1702}"/>
              </a:ext>
            </a:extLst>
          </p:cNvPr>
          <p:cNvGrpSpPr/>
          <p:nvPr userDrawn="1"/>
        </p:nvGrpSpPr>
        <p:grpSpPr>
          <a:xfrm>
            <a:off x="0" y="145228"/>
            <a:ext cx="9906000" cy="387276"/>
            <a:chOff x="0" y="0"/>
            <a:chExt cx="9906000" cy="387276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F5766CC8-3649-88AC-41F4-534096A381B4}"/>
                </a:ext>
              </a:extLst>
            </p:cNvPr>
            <p:cNvSpPr/>
            <p:nvPr userDrawn="1"/>
          </p:nvSpPr>
          <p:spPr>
            <a:xfrm>
              <a:off x="0" y="0"/>
              <a:ext cx="9906000" cy="387276"/>
            </a:xfrm>
            <a:prstGeom prst="rect">
              <a:avLst/>
            </a:prstGeom>
            <a:solidFill>
              <a:srgbClr val="FFCA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プレースホルダー 1">
              <a:extLst>
                <a:ext uri="{FF2B5EF4-FFF2-40B4-BE49-F238E27FC236}">
                  <a16:creationId xmlns:a16="http://schemas.microsoft.com/office/drawing/2014/main" id="{8F008016-865B-60CD-72BD-0C38E77A0CF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13864" y="51051"/>
              <a:ext cx="7878273" cy="285174"/>
            </a:xfrm>
            <a:prstGeom prst="rect">
              <a:avLst/>
            </a:prstGeom>
          </p:spPr>
          <p:txBody>
            <a:bodyPr/>
            <a:lstStyle>
              <a:lvl1pPr marL="320040" indent="-320040" algn="l" defTabSz="1280160" rtl="0" eaLnBrk="1" latinLnBrk="0" hangingPunct="1">
                <a:lnSpc>
                  <a:spcPct val="90000"/>
                </a:lnSpc>
                <a:spcBef>
                  <a:spcPts val="1400"/>
                </a:spcBef>
                <a:buFont typeface="Arial" panose="020B0604020202020204" pitchFamily="34" charset="0"/>
                <a:buChar char="•"/>
                <a:defRPr kumimoji="1" sz="39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60120" indent="-320040" algn="l" defTabSz="1280160" rtl="0" eaLnBrk="1" latinLnBrk="0" hangingPunct="1">
                <a:lnSpc>
                  <a:spcPct val="90000"/>
                </a:lnSpc>
                <a:spcBef>
                  <a:spcPts val="700"/>
                </a:spcBef>
                <a:buFont typeface="Arial" panose="020B0604020202020204" pitchFamily="34" charset="0"/>
                <a:buChar char="•"/>
                <a:defRPr kumimoji="1" sz="3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0200" indent="-320040" algn="l" defTabSz="1280160" rtl="0" eaLnBrk="1" latinLnBrk="0" hangingPunct="1">
                <a:lnSpc>
                  <a:spcPct val="90000"/>
                </a:lnSpc>
                <a:spcBef>
                  <a:spcPts val="7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0280" indent="-320040" algn="l" defTabSz="1280160" rtl="0" eaLnBrk="1" latinLnBrk="0" hangingPunct="1">
                <a:lnSpc>
                  <a:spcPct val="90000"/>
                </a:lnSpc>
                <a:spcBef>
                  <a:spcPts val="700"/>
                </a:spcBef>
                <a:buFont typeface="Arial" panose="020B0604020202020204" pitchFamily="34" charset="0"/>
                <a:buChar char="•"/>
                <a:defRPr kumimoji="1"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80360" indent="-320040" algn="l" defTabSz="1280160" rtl="0" eaLnBrk="1" latinLnBrk="0" hangingPunct="1">
                <a:lnSpc>
                  <a:spcPct val="90000"/>
                </a:lnSpc>
                <a:spcBef>
                  <a:spcPts val="700"/>
                </a:spcBef>
                <a:buFont typeface="Arial" panose="020B0604020202020204" pitchFamily="34" charset="0"/>
                <a:buChar char="•"/>
                <a:defRPr kumimoji="1"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20440" indent="-320040" algn="l" defTabSz="1280160" rtl="0" eaLnBrk="1" latinLnBrk="0" hangingPunct="1">
                <a:lnSpc>
                  <a:spcPct val="90000"/>
                </a:lnSpc>
                <a:spcBef>
                  <a:spcPts val="700"/>
                </a:spcBef>
                <a:buFont typeface="Arial" panose="020B0604020202020204" pitchFamily="34" charset="0"/>
                <a:buChar char="•"/>
                <a:defRPr kumimoji="1"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60520" indent="-320040" algn="l" defTabSz="1280160" rtl="0" eaLnBrk="1" latinLnBrk="0" hangingPunct="1">
                <a:lnSpc>
                  <a:spcPct val="90000"/>
                </a:lnSpc>
                <a:spcBef>
                  <a:spcPts val="700"/>
                </a:spcBef>
                <a:buFont typeface="Arial" panose="020B0604020202020204" pitchFamily="34" charset="0"/>
                <a:buChar char="•"/>
                <a:defRPr kumimoji="1"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indent="-320040" algn="l" defTabSz="1280160" rtl="0" eaLnBrk="1" latinLnBrk="0" hangingPunct="1">
                <a:lnSpc>
                  <a:spcPct val="90000"/>
                </a:lnSpc>
                <a:spcBef>
                  <a:spcPts val="700"/>
                </a:spcBef>
                <a:buFont typeface="Arial" panose="020B0604020202020204" pitchFamily="34" charset="0"/>
                <a:buChar char="•"/>
                <a:defRPr kumimoji="1"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40680" indent="-320040" algn="l" defTabSz="1280160" rtl="0" eaLnBrk="1" latinLnBrk="0" hangingPunct="1">
                <a:lnSpc>
                  <a:spcPct val="90000"/>
                </a:lnSpc>
                <a:spcBef>
                  <a:spcPts val="700"/>
                </a:spcBef>
                <a:buFont typeface="Arial" panose="020B0604020202020204" pitchFamily="34" charset="0"/>
                <a:buChar char="•"/>
                <a:defRPr kumimoji="1"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n-US" altLang="ja-JP" sz="1200" spc="0" dirty="0">
                  <a:solidFill>
                    <a:schemeClr val="bg1"/>
                  </a:solidFill>
                  <a:latin typeface="Meiryo" charset="-128"/>
                  <a:ea typeface="Meiryo" charset="-128"/>
                  <a:cs typeface="Meiryo" charset="-128"/>
                </a:rPr>
                <a:t>〜</a:t>
              </a:r>
              <a:r>
                <a:rPr lang="ja-JP" altLang="en-US" sz="1200" spc="0">
                  <a:solidFill>
                    <a:schemeClr val="bg1"/>
                  </a:solidFill>
                  <a:latin typeface="Meiryo" charset="-128"/>
                  <a:ea typeface="Meiryo" charset="-128"/>
                  <a:cs typeface="Meiryo" charset="-128"/>
                </a:rPr>
                <a:t>デジタルで描き、アナログで折る。自分だけの創造体験を</a:t>
              </a:r>
              <a:r>
                <a:rPr lang="en-US" altLang="ja-JP" sz="1200" spc="0" dirty="0">
                  <a:solidFill>
                    <a:schemeClr val="bg1"/>
                  </a:solidFill>
                  <a:latin typeface="Meiryo" charset="-128"/>
                  <a:ea typeface="Meiryo" charset="-128"/>
                  <a:cs typeface="Meiryo" charset="-128"/>
                </a:rPr>
                <a:t>〜</a:t>
              </a:r>
            </a:p>
            <a:p>
              <a:pPr marL="0" indent="0" algn="ctr">
                <a:spcBef>
                  <a:spcPts val="0"/>
                </a:spcBef>
                <a:buNone/>
              </a:pPr>
              <a:endParaRPr lang="en-US" altLang="ja-JP" sz="1200" spc="0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endParaRPr>
            </a:p>
            <a:p>
              <a:pPr marL="0" indent="0" algn="ctr">
                <a:spcBef>
                  <a:spcPts val="0"/>
                </a:spcBef>
                <a:buNone/>
              </a:pPr>
              <a:endParaRPr lang="ja-JP" altLang="en-US" sz="1200" spc="0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2BD38E1-F3E0-D9BF-13EC-16B080E50CE3}"/>
              </a:ext>
            </a:extLst>
          </p:cNvPr>
          <p:cNvSpPr/>
          <p:nvPr userDrawn="1"/>
        </p:nvSpPr>
        <p:spPr>
          <a:xfrm>
            <a:off x="2909888" y="6411412"/>
            <a:ext cx="387100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marR="63500" indent="260985" algn="ctr"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en-US" altLang="ja-JP" sz="800" b="1" u="none" dirty="0">
                <a:solidFill>
                  <a:schemeClr val="bg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Copyright (C) 2024-2026</a:t>
            </a:r>
            <a:r>
              <a:rPr lang="ja-JP" altLang="ja-JP" sz="800" b="1" u="none">
                <a:solidFill>
                  <a:schemeClr val="bg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　</a:t>
            </a:r>
            <a:r>
              <a:rPr lang="en-US" altLang="ja-JP" sz="800" b="1" u="none" dirty="0">
                <a:solidFill>
                  <a:schemeClr val="bg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800" b="1" u="none" dirty="0" err="1">
                <a:solidFill>
                  <a:schemeClr val="bg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Yuber</a:t>
            </a:r>
            <a:r>
              <a:rPr lang="en-US" altLang="ja-JP" sz="800" b="1" u="none" dirty="0">
                <a:solidFill>
                  <a:schemeClr val="bg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 Inc. </a:t>
            </a:r>
            <a:r>
              <a:rPr lang="en-US" altLang="ja-JP" sz="800" b="1" u="none" dirty="0">
                <a:solidFill>
                  <a:schemeClr val="bg1"/>
                </a:solidFill>
                <a:effectLst/>
                <a:uFill>
                  <a:solidFill>
                    <a:srgbClr val="865640"/>
                  </a:solidFill>
                </a:uFill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All Rights Reserved.</a:t>
            </a:r>
            <a:endParaRPr lang="ja-JP" altLang="ja-JP" sz="800" b="1" u="none">
              <a:solidFill>
                <a:schemeClr val="bg1"/>
              </a:solidFill>
              <a:effectLst/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81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6E9E5-A7F8-B64F-AAE4-5D8BCE83C531}" type="datetime1">
              <a:rPr kumimoji="1" lang="ja-JP" altLang="en-US" smtClean="0"/>
              <a:t>2026/4/8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43F15-3F14-9042-93A9-99D065DD3B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651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43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954B2704-B60B-236C-D8B8-17571575D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81" y="3265458"/>
            <a:ext cx="3450054" cy="25875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9A915D1-46C8-F674-2D4C-AA1F91397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335" y="1281295"/>
            <a:ext cx="9153330" cy="2383972"/>
          </a:xfrm>
        </p:spPr>
        <p:txBody>
          <a:bodyPr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ja-JP" sz="2000" b="1" dirty="0">
                <a:solidFill>
                  <a:srgbClr val="FF80A9"/>
                </a:solidFill>
                <a:latin typeface="Meiryo" charset="-128"/>
                <a:ea typeface="Meiryo" charset="-128"/>
                <a:sym typeface="BIZ UDGothic Bold"/>
              </a:rPr>
              <a:t>〜</a:t>
            </a:r>
            <a:r>
              <a:rPr lang="en-US" altLang="ja-JP" sz="2000" b="1" dirty="0" err="1">
                <a:solidFill>
                  <a:srgbClr val="FF80A9"/>
                </a:solidFill>
                <a:latin typeface="Meiryo" charset="-128"/>
                <a:ea typeface="Meiryo" charset="-128"/>
                <a:sym typeface="BIZ UDGothic Bold"/>
              </a:rPr>
              <a:t>デジタルで描き、アナログで折る。自分だけの創造体験を</a:t>
            </a:r>
            <a:r>
              <a:rPr lang="en-US" altLang="ja-JP" sz="2000" b="1" dirty="0">
                <a:solidFill>
                  <a:srgbClr val="FF80A9"/>
                </a:solidFill>
                <a:latin typeface="Meiryo" charset="-128"/>
                <a:ea typeface="Meiryo" charset="-128"/>
                <a:sym typeface="BIZ UDGothic Bold"/>
              </a:rPr>
              <a:t>〜</a:t>
            </a:r>
            <a:br>
              <a:rPr lang="en-US" altLang="ja-JP" sz="3600" b="1" dirty="0">
                <a:solidFill>
                  <a:srgbClr val="FF80A9"/>
                </a:solidFill>
                <a:latin typeface="Meiryo" charset="-128"/>
                <a:ea typeface="Meiryo" charset="-128"/>
                <a:cs typeface="Meiryo" charset="-128"/>
              </a:rPr>
            </a:br>
            <a:r>
              <a:rPr lang="ja-JP" altLang="en-US" sz="4000">
                <a:latin typeface="Meiryo" charset="-128"/>
                <a:ea typeface="Meiryo" charset="-128"/>
                <a:cs typeface="Meiryo" charset="-128"/>
              </a:rPr>
              <a:t>「</a:t>
            </a:r>
            <a:r>
              <a:rPr lang="en-US" altLang="ja-JP" sz="4000" dirty="0">
                <a:latin typeface="Meiryo" charset="-128"/>
                <a:ea typeface="Meiryo" charset="-128"/>
                <a:cs typeface="Meiryo" charset="-128"/>
              </a:rPr>
              <a:t>AI×</a:t>
            </a:r>
            <a:r>
              <a:rPr lang="ja-JP" altLang="en-US" sz="4000">
                <a:latin typeface="Meiryo" charset="-128"/>
                <a:ea typeface="Meiryo" charset="-128"/>
                <a:cs typeface="Meiryo" charset="-128"/>
              </a:rPr>
              <a:t>クラフト」イベントのご紹介</a:t>
            </a:r>
            <a:br>
              <a:rPr lang="ja-JP" altLang="en-US" sz="3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</a:br>
            <a:endParaRPr kumimoji="1" lang="ja-JP" altLang="en-US" sz="1400">
              <a:solidFill>
                <a:srgbClr val="002060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33B5281-1B6B-A591-8466-331C1E58C83B}"/>
              </a:ext>
            </a:extLst>
          </p:cNvPr>
          <p:cNvSpPr/>
          <p:nvPr/>
        </p:nvSpPr>
        <p:spPr>
          <a:xfrm>
            <a:off x="8431580" y="235283"/>
            <a:ext cx="11913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dirty="0">
                <a:solidFill>
                  <a:srgbClr val="222222"/>
                </a:solidFill>
                <a:latin typeface="Meiryo" charset="-128"/>
                <a:ea typeface="Meiryo" charset="-128"/>
              </a:rPr>
              <a:t>YUA_202604</a:t>
            </a:r>
            <a:endParaRPr lang="ja-JP" altLang="en-US" sz="1400" dirty="0">
              <a:solidFill>
                <a:srgbClr val="222222"/>
              </a:solidFill>
              <a:latin typeface="Meiryo" charset="-128"/>
              <a:ea typeface="Meiryo" charset="-128"/>
            </a:endParaRPr>
          </a:p>
        </p:txBody>
      </p:sp>
      <p:sp>
        <p:nvSpPr>
          <p:cNvPr id="3" name="テキスト プレースホルダー 30">
            <a:extLst>
              <a:ext uri="{FF2B5EF4-FFF2-40B4-BE49-F238E27FC236}">
                <a16:creationId xmlns:a16="http://schemas.microsoft.com/office/drawing/2014/main" id="{2FFACAF3-6B83-7AC7-EDD0-D4B347AEA93B}"/>
              </a:ext>
            </a:extLst>
          </p:cNvPr>
          <p:cNvSpPr txBox="1">
            <a:spLocks/>
          </p:cNvSpPr>
          <p:nvPr/>
        </p:nvSpPr>
        <p:spPr>
          <a:xfrm>
            <a:off x="851715" y="5039151"/>
            <a:ext cx="8306496" cy="7575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1075334" rtl="0" eaLnBrk="1" latinLnBrk="0" hangingPunct="1">
              <a:defRPr kumimoji="1"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kumimoji="1"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kumimoji="1"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kumimoji="1"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kumimoji="1"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kumimoji="1"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kumimoji="1"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kumimoji="1"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kumimoji="1"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8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＜御社名＞</a:t>
            </a:r>
            <a:endParaRPr lang="en-US" altLang="ja-JP" sz="1800" dirty="0">
              <a:solidFill>
                <a:schemeClr val="tx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" name="テキスト プレースホルダー 30">
            <a:extLst>
              <a:ext uri="{FF2B5EF4-FFF2-40B4-BE49-F238E27FC236}">
                <a16:creationId xmlns:a16="http://schemas.microsoft.com/office/drawing/2014/main" id="{27C4E22A-14C3-8ED3-9CE7-E3951E0A6F79}"/>
              </a:ext>
            </a:extLst>
          </p:cNvPr>
          <p:cNvSpPr txBox="1">
            <a:spLocks/>
          </p:cNvSpPr>
          <p:nvPr/>
        </p:nvSpPr>
        <p:spPr>
          <a:xfrm>
            <a:off x="1907252" y="4705771"/>
            <a:ext cx="6195423" cy="4516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1075334" rtl="0" eaLnBrk="1" latinLnBrk="0" hangingPunct="1">
              <a:defRPr kumimoji="1"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kumimoji="1"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kumimoji="1"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kumimoji="1"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kumimoji="1"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kumimoji="1"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kumimoji="1"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kumimoji="1"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kumimoji="1"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2026</a:t>
            </a:r>
            <a:r>
              <a:rPr lang="ja-JP" altLang="en-US" sz="18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年　　月</a:t>
            </a:r>
            <a:endParaRPr lang="ja-JP" altLang="en-US" sz="1800" dirty="0">
              <a:solidFill>
                <a:schemeClr val="tx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6" name="テキスト プレースホルダー 30">
            <a:extLst>
              <a:ext uri="{FF2B5EF4-FFF2-40B4-BE49-F238E27FC236}">
                <a16:creationId xmlns:a16="http://schemas.microsoft.com/office/drawing/2014/main" id="{8AD83AE4-93B8-9675-0FC9-0FE2993495AF}"/>
              </a:ext>
            </a:extLst>
          </p:cNvPr>
          <p:cNvSpPr txBox="1">
            <a:spLocks/>
          </p:cNvSpPr>
          <p:nvPr/>
        </p:nvSpPr>
        <p:spPr>
          <a:xfrm>
            <a:off x="334110" y="852045"/>
            <a:ext cx="5532434" cy="4772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1075334" rtl="0" eaLnBrk="1" latinLnBrk="0" hangingPunct="1">
              <a:defRPr kumimoji="1"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kumimoji="1"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kumimoji="1"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kumimoji="1"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kumimoji="1"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kumimoji="1"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kumimoji="1"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kumimoji="1"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kumimoji="1"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 sz="1800" dirty="0">
              <a:solidFill>
                <a:schemeClr val="tx1"/>
              </a:solidFill>
              <a:latin typeface="Meiryo" charset="-128"/>
              <a:ea typeface="Meiryo" charset="-128"/>
            </a:endParaRPr>
          </a:p>
        </p:txBody>
      </p:sp>
      <p:sp>
        <p:nvSpPr>
          <p:cNvPr id="8" name="テキスト プレースホルダー 30">
            <a:extLst>
              <a:ext uri="{FF2B5EF4-FFF2-40B4-BE49-F238E27FC236}">
                <a16:creationId xmlns:a16="http://schemas.microsoft.com/office/drawing/2014/main" id="{80ECC695-3DF9-E5EE-C66D-F989D898FCA5}"/>
              </a:ext>
            </a:extLst>
          </p:cNvPr>
          <p:cNvSpPr txBox="1">
            <a:spLocks/>
          </p:cNvSpPr>
          <p:nvPr/>
        </p:nvSpPr>
        <p:spPr>
          <a:xfrm>
            <a:off x="489882" y="320368"/>
            <a:ext cx="4463117" cy="6597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1075334" rtl="0" eaLnBrk="1" latinLnBrk="0" hangingPunct="1">
              <a:defRPr kumimoji="1"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kumimoji="1"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kumimoji="1"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kumimoji="1"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kumimoji="1"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kumimoji="1"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kumimoji="1"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kumimoji="1"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kumimoji="1"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0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＜クライアント様　　　　＞様</a:t>
            </a:r>
            <a:endParaRPr lang="ja-JP" altLang="en-US" sz="2000" dirty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  <a:cs typeface="Meiryo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EA683D92-7D84-3ACB-1676-2D7562600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2675" y="438186"/>
            <a:ext cx="1636207" cy="80897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E220037B-C5A7-9C49-F9E0-A51D1A43FB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3213" y="6254157"/>
            <a:ext cx="2465669" cy="493134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5B9938E6-F795-D257-AF3F-D562C9BF12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01637">
            <a:off x="8227412" y="3662438"/>
            <a:ext cx="892650" cy="98370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C2BC847C-780A-E8CA-546A-ECFA137CE4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2734" y="3471694"/>
            <a:ext cx="861384" cy="983701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A5876164-6914-5DBB-9970-C180DC8C7E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321178">
            <a:off x="6129358" y="3807066"/>
            <a:ext cx="910834" cy="79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03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A5705-A665-8392-1EE6-4BD147D91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>
            <a:extLst>
              <a:ext uri="{FF2B5EF4-FFF2-40B4-BE49-F238E27FC236}">
                <a16:creationId xmlns:a16="http://schemas.microsoft.com/office/drawing/2014/main" id="{E9CAEE53-3B0B-8777-6DB6-73B3F0ABE9BB}"/>
              </a:ext>
            </a:extLst>
          </p:cNvPr>
          <p:cNvSpPr/>
          <p:nvPr/>
        </p:nvSpPr>
        <p:spPr>
          <a:xfrm>
            <a:off x="263978" y="1227032"/>
            <a:ext cx="9355016" cy="1472625"/>
          </a:xfrm>
          <a:prstGeom prst="roundRect">
            <a:avLst>
              <a:gd name="adj" fmla="val 5249"/>
            </a:avLst>
          </a:prstGeom>
          <a:noFill/>
          <a:ln w="38100">
            <a:solidFill>
              <a:srgbClr val="FFCAE5">
                <a:alpha val="67866"/>
              </a:srgb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sX0" fmla="*/ 0 w 9355016"/>
                      <a:gd name="csY0" fmla="*/ 180131 h 1472625"/>
                      <a:gd name="csX1" fmla="*/ 180131 w 9355016"/>
                      <a:gd name="csY1" fmla="*/ 0 h 1472625"/>
                      <a:gd name="csX2" fmla="*/ 779781 w 9355016"/>
                      <a:gd name="csY2" fmla="*/ 0 h 1472625"/>
                      <a:gd name="csX3" fmla="*/ 1469379 w 9355016"/>
                      <a:gd name="csY3" fmla="*/ 0 h 1472625"/>
                      <a:gd name="csX4" fmla="*/ 1979082 w 9355016"/>
                      <a:gd name="csY4" fmla="*/ 0 h 1472625"/>
                      <a:gd name="csX5" fmla="*/ 2668680 w 9355016"/>
                      <a:gd name="csY5" fmla="*/ 0 h 1472625"/>
                      <a:gd name="csX6" fmla="*/ 3088435 w 9355016"/>
                      <a:gd name="csY6" fmla="*/ 0 h 1472625"/>
                      <a:gd name="csX7" fmla="*/ 3688085 w 9355016"/>
                      <a:gd name="csY7" fmla="*/ 0 h 1472625"/>
                      <a:gd name="csX8" fmla="*/ 4017893 w 9355016"/>
                      <a:gd name="csY8" fmla="*/ 0 h 1472625"/>
                      <a:gd name="csX9" fmla="*/ 4797438 w 9355016"/>
                      <a:gd name="csY9" fmla="*/ 0 h 1472625"/>
                      <a:gd name="csX10" fmla="*/ 5397088 w 9355016"/>
                      <a:gd name="csY10" fmla="*/ 0 h 1472625"/>
                      <a:gd name="csX11" fmla="*/ 6176634 w 9355016"/>
                      <a:gd name="csY11" fmla="*/ 0 h 1472625"/>
                      <a:gd name="csX12" fmla="*/ 6686336 w 9355016"/>
                      <a:gd name="csY12" fmla="*/ 0 h 1472625"/>
                      <a:gd name="csX13" fmla="*/ 7106092 w 9355016"/>
                      <a:gd name="csY13" fmla="*/ 0 h 1472625"/>
                      <a:gd name="csX14" fmla="*/ 7705742 w 9355016"/>
                      <a:gd name="csY14" fmla="*/ 0 h 1472625"/>
                      <a:gd name="csX15" fmla="*/ 8395340 w 9355016"/>
                      <a:gd name="csY15" fmla="*/ 0 h 1472625"/>
                      <a:gd name="csX16" fmla="*/ 9174885 w 9355016"/>
                      <a:gd name="csY16" fmla="*/ 0 h 1472625"/>
                      <a:gd name="csX17" fmla="*/ 9355016 w 9355016"/>
                      <a:gd name="csY17" fmla="*/ 180131 h 1472625"/>
                      <a:gd name="csX18" fmla="*/ 9355016 w 9355016"/>
                      <a:gd name="csY18" fmla="*/ 747436 h 1472625"/>
                      <a:gd name="csX19" fmla="*/ 9355016 w 9355016"/>
                      <a:gd name="csY19" fmla="*/ 1292494 h 1472625"/>
                      <a:gd name="csX20" fmla="*/ 9174885 w 9355016"/>
                      <a:gd name="csY20" fmla="*/ 1472625 h 1472625"/>
                      <a:gd name="csX21" fmla="*/ 8395340 w 9355016"/>
                      <a:gd name="csY21" fmla="*/ 1472625 h 1472625"/>
                      <a:gd name="csX22" fmla="*/ 8065532 w 9355016"/>
                      <a:gd name="csY22" fmla="*/ 1472625 h 1472625"/>
                      <a:gd name="csX23" fmla="*/ 7645777 w 9355016"/>
                      <a:gd name="csY23" fmla="*/ 1472625 h 1472625"/>
                      <a:gd name="csX24" fmla="*/ 7226022 w 9355016"/>
                      <a:gd name="csY24" fmla="*/ 1472625 h 1472625"/>
                      <a:gd name="csX25" fmla="*/ 6626371 w 9355016"/>
                      <a:gd name="csY25" fmla="*/ 1472625 h 1472625"/>
                      <a:gd name="csX26" fmla="*/ 6026721 w 9355016"/>
                      <a:gd name="csY26" fmla="*/ 1472625 h 1472625"/>
                      <a:gd name="csX27" fmla="*/ 5517018 w 9355016"/>
                      <a:gd name="csY27" fmla="*/ 1472625 h 1472625"/>
                      <a:gd name="csX28" fmla="*/ 4737473 w 9355016"/>
                      <a:gd name="csY28" fmla="*/ 1472625 h 1472625"/>
                      <a:gd name="csX29" fmla="*/ 4317718 w 9355016"/>
                      <a:gd name="csY29" fmla="*/ 1472625 h 1472625"/>
                      <a:gd name="csX30" fmla="*/ 3538172 w 9355016"/>
                      <a:gd name="csY30" fmla="*/ 1472625 h 1472625"/>
                      <a:gd name="csX31" fmla="*/ 3118417 w 9355016"/>
                      <a:gd name="csY31" fmla="*/ 1472625 h 1472625"/>
                      <a:gd name="csX32" fmla="*/ 2428820 w 9355016"/>
                      <a:gd name="csY32" fmla="*/ 1472625 h 1472625"/>
                      <a:gd name="csX33" fmla="*/ 1649274 w 9355016"/>
                      <a:gd name="csY33" fmla="*/ 1472625 h 1472625"/>
                      <a:gd name="csX34" fmla="*/ 1319467 w 9355016"/>
                      <a:gd name="csY34" fmla="*/ 1472625 h 1472625"/>
                      <a:gd name="csX35" fmla="*/ 180131 w 9355016"/>
                      <a:gd name="csY35" fmla="*/ 1472625 h 1472625"/>
                      <a:gd name="csX36" fmla="*/ 0 w 9355016"/>
                      <a:gd name="csY36" fmla="*/ 1292494 h 1472625"/>
                      <a:gd name="csX37" fmla="*/ 0 w 9355016"/>
                      <a:gd name="csY37" fmla="*/ 758560 h 1472625"/>
                      <a:gd name="csX38" fmla="*/ 0 w 9355016"/>
                      <a:gd name="csY38" fmla="*/ 180131 h 1472625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  <a:cxn ang="0">
                        <a:pos x="csX8" y="csY8"/>
                      </a:cxn>
                      <a:cxn ang="0">
                        <a:pos x="csX9" y="csY9"/>
                      </a:cxn>
                      <a:cxn ang="0">
                        <a:pos x="csX10" y="csY10"/>
                      </a:cxn>
                      <a:cxn ang="0">
                        <a:pos x="csX11" y="csY11"/>
                      </a:cxn>
                      <a:cxn ang="0">
                        <a:pos x="csX12" y="csY12"/>
                      </a:cxn>
                      <a:cxn ang="0">
                        <a:pos x="csX13" y="csY13"/>
                      </a:cxn>
                      <a:cxn ang="0">
                        <a:pos x="csX14" y="csY14"/>
                      </a:cxn>
                      <a:cxn ang="0">
                        <a:pos x="csX15" y="csY15"/>
                      </a:cxn>
                      <a:cxn ang="0">
                        <a:pos x="csX16" y="csY16"/>
                      </a:cxn>
                      <a:cxn ang="0">
                        <a:pos x="csX17" y="csY17"/>
                      </a:cxn>
                      <a:cxn ang="0">
                        <a:pos x="csX18" y="csY18"/>
                      </a:cxn>
                      <a:cxn ang="0">
                        <a:pos x="csX19" y="csY19"/>
                      </a:cxn>
                      <a:cxn ang="0">
                        <a:pos x="csX20" y="csY20"/>
                      </a:cxn>
                      <a:cxn ang="0">
                        <a:pos x="csX21" y="csY21"/>
                      </a:cxn>
                      <a:cxn ang="0">
                        <a:pos x="csX22" y="csY22"/>
                      </a:cxn>
                      <a:cxn ang="0">
                        <a:pos x="csX23" y="csY23"/>
                      </a:cxn>
                      <a:cxn ang="0">
                        <a:pos x="csX24" y="csY24"/>
                      </a:cxn>
                      <a:cxn ang="0">
                        <a:pos x="csX25" y="csY25"/>
                      </a:cxn>
                      <a:cxn ang="0">
                        <a:pos x="csX26" y="csY26"/>
                      </a:cxn>
                      <a:cxn ang="0">
                        <a:pos x="csX27" y="csY27"/>
                      </a:cxn>
                      <a:cxn ang="0">
                        <a:pos x="csX28" y="csY28"/>
                      </a:cxn>
                      <a:cxn ang="0">
                        <a:pos x="csX29" y="csY29"/>
                      </a:cxn>
                      <a:cxn ang="0">
                        <a:pos x="csX30" y="csY30"/>
                      </a:cxn>
                      <a:cxn ang="0">
                        <a:pos x="csX31" y="csY31"/>
                      </a:cxn>
                      <a:cxn ang="0">
                        <a:pos x="csX32" y="csY32"/>
                      </a:cxn>
                      <a:cxn ang="0">
                        <a:pos x="csX33" y="csY33"/>
                      </a:cxn>
                      <a:cxn ang="0">
                        <a:pos x="csX34" y="csY34"/>
                      </a:cxn>
                      <a:cxn ang="0">
                        <a:pos x="csX35" y="csY35"/>
                      </a:cxn>
                      <a:cxn ang="0">
                        <a:pos x="csX36" y="csY36"/>
                      </a:cxn>
                      <a:cxn ang="0">
                        <a:pos x="csX37" y="csY37"/>
                      </a:cxn>
                      <a:cxn ang="0">
                        <a:pos x="csX38" y="csY38"/>
                      </a:cxn>
                    </a:cxnLst>
                    <a:rect l="l" t="t" r="r" b="b"/>
                    <a:pathLst>
                      <a:path w="9355016" h="1472625" fill="none" extrusionOk="0">
                        <a:moveTo>
                          <a:pt x="0" y="180131"/>
                        </a:moveTo>
                        <a:cubicBezTo>
                          <a:pt x="4357" y="91846"/>
                          <a:pt x="93647" y="6048"/>
                          <a:pt x="180131" y="0"/>
                        </a:cubicBezTo>
                        <a:cubicBezTo>
                          <a:pt x="429870" y="-12175"/>
                          <a:pt x="610152" y="57"/>
                          <a:pt x="779781" y="0"/>
                        </a:cubicBezTo>
                        <a:cubicBezTo>
                          <a:pt x="949410" y="-57"/>
                          <a:pt x="1303634" y="28825"/>
                          <a:pt x="1469379" y="0"/>
                        </a:cubicBezTo>
                        <a:cubicBezTo>
                          <a:pt x="1635124" y="-28825"/>
                          <a:pt x="1724502" y="60941"/>
                          <a:pt x="1979082" y="0"/>
                        </a:cubicBezTo>
                        <a:cubicBezTo>
                          <a:pt x="2233662" y="-60941"/>
                          <a:pt x="2413021" y="30665"/>
                          <a:pt x="2668680" y="0"/>
                        </a:cubicBezTo>
                        <a:cubicBezTo>
                          <a:pt x="2924339" y="-30665"/>
                          <a:pt x="2903873" y="41891"/>
                          <a:pt x="3088435" y="0"/>
                        </a:cubicBezTo>
                        <a:cubicBezTo>
                          <a:pt x="3272998" y="-41891"/>
                          <a:pt x="3506099" y="15045"/>
                          <a:pt x="3688085" y="0"/>
                        </a:cubicBezTo>
                        <a:cubicBezTo>
                          <a:pt x="3870071" y="-15045"/>
                          <a:pt x="3930528" y="27316"/>
                          <a:pt x="4017893" y="0"/>
                        </a:cubicBezTo>
                        <a:cubicBezTo>
                          <a:pt x="4105258" y="-27316"/>
                          <a:pt x="4564837" y="22903"/>
                          <a:pt x="4797438" y="0"/>
                        </a:cubicBezTo>
                        <a:cubicBezTo>
                          <a:pt x="5030040" y="-22903"/>
                          <a:pt x="5155999" y="19054"/>
                          <a:pt x="5397088" y="0"/>
                        </a:cubicBezTo>
                        <a:cubicBezTo>
                          <a:pt x="5638177" y="-19054"/>
                          <a:pt x="5796768" y="12124"/>
                          <a:pt x="6176634" y="0"/>
                        </a:cubicBezTo>
                        <a:cubicBezTo>
                          <a:pt x="6556500" y="-12124"/>
                          <a:pt x="6525611" y="21261"/>
                          <a:pt x="6686336" y="0"/>
                        </a:cubicBezTo>
                        <a:cubicBezTo>
                          <a:pt x="6847061" y="-21261"/>
                          <a:pt x="6994043" y="2422"/>
                          <a:pt x="7106092" y="0"/>
                        </a:cubicBezTo>
                        <a:cubicBezTo>
                          <a:pt x="7218141" y="-2422"/>
                          <a:pt x="7485744" y="32909"/>
                          <a:pt x="7705742" y="0"/>
                        </a:cubicBezTo>
                        <a:cubicBezTo>
                          <a:pt x="7925740" y="-32909"/>
                          <a:pt x="8237707" y="4735"/>
                          <a:pt x="8395340" y="0"/>
                        </a:cubicBezTo>
                        <a:cubicBezTo>
                          <a:pt x="8552973" y="-4735"/>
                          <a:pt x="8947123" y="58296"/>
                          <a:pt x="9174885" y="0"/>
                        </a:cubicBezTo>
                        <a:cubicBezTo>
                          <a:pt x="9273408" y="14547"/>
                          <a:pt x="9345957" y="72707"/>
                          <a:pt x="9355016" y="180131"/>
                        </a:cubicBezTo>
                        <a:cubicBezTo>
                          <a:pt x="9370997" y="296968"/>
                          <a:pt x="9319420" y="495667"/>
                          <a:pt x="9355016" y="747436"/>
                        </a:cubicBezTo>
                        <a:cubicBezTo>
                          <a:pt x="9390612" y="999206"/>
                          <a:pt x="9344761" y="1086079"/>
                          <a:pt x="9355016" y="1292494"/>
                        </a:cubicBezTo>
                        <a:cubicBezTo>
                          <a:pt x="9355556" y="1385135"/>
                          <a:pt x="9266348" y="1484275"/>
                          <a:pt x="9174885" y="1472625"/>
                        </a:cubicBezTo>
                        <a:cubicBezTo>
                          <a:pt x="8888890" y="1550149"/>
                          <a:pt x="8746621" y="1399860"/>
                          <a:pt x="8395340" y="1472625"/>
                        </a:cubicBezTo>
                        <a:cubicBezTo>
                          <a:pt x="8044060" y="1545390"/>
                          <a:pt x="8186212" y="1439703"/>
                          <a:pt x="8065532" y="1472625"/>
                        </a:cubicBezTo>
                        <a:cubicBezTo>
                          <a:pt x="7944852" y="1505547"/>
                          <a:pt x="7839482" y="1433783"/>
                          <a:pt x="7645777" y="1472625"/>
                        </a:cubicBezTo>
                        <a:cubicBezTo>
                          <a:pt x="7452073" y="1511467"/>
                          <a:pt x="7360820" y="1463774"/>
                          <a:pt x="7226022" y="1472625"/>
                        </a:cubicBezTo>
                        <a:cubicBezTo>
                          <a:pt x="7091224" y="1481476"/>
                          <a:pt x="6922210" y="1429547"/>
                          <a:pt x="6626371" y="1472625"/>
                        </a:cubicBezTo>
                        <a:cubicBezTo>
                          <a:pt x="6330532" y="1515703"/>
                          <a:pt x="6315447" y="1452964"/>
                          <a:pt x="6026721" y="1472625"/>
                        </a:cubicBezTo>
                        <a:cubicBezTo>
                          <a:pt x="5737995" y="1492286"/>
                          <a:pt x="5643447" y="1466276"/>
                          <a:pt x="5517018" y="1472625"/>
                        </a:cubicBezTo>
                        <a:cubicBezTo>
                          <a:pt x="5390589" y="1478974"/>
                          <a:pt x="4951416" y="1381272"/>
                          <a:pt x="4737473" y="1472625"/>
                        </a:cubicBezTo>
                        <a:cubicBezTo>
                          <a:pt x="4523530" y="1563978"/>
                          <a:pt x="4403361" y="1430157"/>
                          <a:pt x="4317718" y="1472625"/>
                        </a:cubicBezTo>
                        <a:cubicBezTo>
                          <a:pt x="4232075" y="1515093"/>
                          <a:pt x="3766784" y="1462066"/>
                          <a:pt x="3538172" y="1472625"/>
                        </a:cubicBezTo>
                        <a:cubicBezTo>
                          <a:pt x="3309560" y="1483184"/>
                          <a:pt x="3293411" y="1429473"/>
                          <a:pt x="3118417" y="1472625"/>
                        </a:cubicBezTo>
                        <a:cubicBezTo>
                          <a:pt x="2943423" y="1515777"/>
                          <a:pt x="2703851" y="1403895"/>
                          <a:pt x="2428820" y="1472625"/>
                        </a:cubicBezTo>
                        <a:cubicBezTo>
                          <a:pt x="2153789" y="1541355"/>
                          <a:pt x="1897775" y="1450905"/>
                          <a:pt x="1649274" y="1472625"/>
                        </a:cubicBezTo>
                        <a:cubicBezTo>
                          <a:pt x="1400773" y="1494345"/>
                          <a:pt x="1444257" y="1472293"/>
                          <a:pt x="1319467" y="1472625"/>
                        </a:cubicBezTo>
                        <a:cubicBezTo>
                          <a:pt x="1194677" y="1472957"/>
                          <a:pt x="488985" y="1472121"/>
                          <a:pt x="180131" y="1472625"/>
                        </a:cubicBezTo>
                        <a:cubicBezTo>
                          <a:pt x="95863" y="1449895"/>
                          <a:pt x="-22351" y="1402404"/>
                          <a:pt x="0" y="1292494"/>
                        </a:cubicBezTo>
                        <a:cubicBezTo>
                          <a:pt x="-18750" y="1050033"/>
                          <a:pt x="18166" y="894269"/>
                          <a:pt x="0" y="758560"/>
                        </a:cubicBezTo>
                        <a:cubicBezTo>
                          <a:pt x="-18166" y="622851"/>
                          <a:pt x="9908" y="387049"/>
                          <a:pt x="0" y="180131"/>
                        </a:cubicBezTo>
                        <a:close/>
                      </a:path>
                      <a:path w="9355016" h="1472625" stroke="0" extrusionOk="0">
                        <a:moveTo>
                          <a:pt x="0" y="180131"/>
                        </a:moveTo>
                        <a:cubicBezTo>
                          <a:pt x="-11197" y="73741"/>
                          <a:pt x="73265" y="2771"/>
                          <a:pt x="180131" y="0"/>
                        </a:cubicBezTo>
                        <a:cubicBezTo>
                          <a:pt x="500978" y="-72954"/>
                          <a:pt x="634676" y="74529"/>
                          <a:pt x="959676" y="0"/>
                        </a:cubicBezTo>
                        <a:cubicBezTo>
                          <a:pt x="1284677" y="-74529"/>
                          <a:pt x="1224945" y="41071"/>
                          <a:pt x="1469379" y="0"/>
                        </a:cubicBezTo>
                        <a:cubicBezTo>
                          <a:pt x="1713813" y="-41071"/>
                          <a:pt x="1791160" y="3811"/>
                          <a:pt x="1889134" y="0"/>
                        </a:cubicBezTo>
                        <a:cubicBezTo>
                          <a:pt x="1987109" y="-3811"/>
                          <a:pt x="2313002" y="76895"/>
                          <a:pt x="2578732" y="0"/>
                        </a:cubicBezTo>
                        <a:cubicBezTo>
                          <a:pt x="2844462" y="-76895"/>
                          <a:pt x="2890449" y="54867"/>
                          <a:pt x="3088435" y="0"/>
                        </a:cubicBezTo>
                        <a:cubicBezTo>
                          <a:pt x="3286421" y="-54867"/>
                          <a:pt x="3566188" y="33129"/>
                          <a:pt x="3867980" y="0"/>
                        </a:cubicBezTo>
                        <a:cubicBezTo>
                          <a:pt x="4169773" y="-33129"/>
                          <a:pt x="4081549" y="40218"/>
                          <a:pt x="4287735" y="0"/>
                        </a:cubicBezTo>
                        <a:cubicBezTo>
                          <a:pt x="4493922" y="-40218"/>
                          <a:pt x="4791625" y="45623"/>
                          <a:pt x="5067281" y="0"/>
                        </a:cubicBezTo>
                        <a:cubicBezTo>
                          <a:pt x="5342937" y="-45623"/>
                          <a:pt x="5318334" y="22614"/>
                          <a:pt x="5397088" y="0"/>
                        </a:cubicBezTo>
                        <a:cubicBezTo>
                          <a:pt x="5475842" y="-22614"/>
                          <a:pt x="5822496" y="56027"/>
                          <a:pt x="5996739" y="0"/>
                        </a:cubicBezTo>
                        <a:cubicBezTo>
                          <a:pt x="6170982" y="-56027"/>
                          <a:pt x="6363350" y="27710"/>
                          <a:pt x="6596389" y="0"/>
                        </a:cubicBezTo>
                        <a:cubicBezTo>
                          <a:pt x="6829428" y="-27710"/>
                          <a:pt x="6997095" y="32534"/>
                          <a:pt x="7106092" y="0"/>
                        </a:cubicBezTo>
                        <a:cubicBezTo>
                          <a:pt x="7215089" y="-32534"/>
                          <a:pt x="7671422" y="18929"/>
                          <a:pt x="7885637" y="0"/>
                        </a:cubicBezTo>
                        <a:cubicBezTo>
                          <a:pt x="8099853" y="-18929"/>
                          <a:pt x="8342796" y="83277"/>
                          <a:pt x="8665182" y="0"/>
                        </a:cubicBezTo>
                        <a:cubicBezTo>
                          <a:pt x="8987568" y="-83277"/>
                          <a:pt x="9062136" y="53314"/>
                          <a:pt x="9174885" y="0"/>
                        </a:cubicBezTo>
                        <a:cubicBezTo>
                          <a:pt x="9253025" y="-20110"/>
                          <a:pt x="9352167" y="76388"/>
                          <a:pt x="9355016" y="180131"/>
                        </a:cubicBezTo>
                        <a:cubicBezTo>
                          <a:pt x="9400988" y="429010"/>
                          <a:pt x="9315804" y="504426"/>
                          <a:pt x="9355016" y="747436"/>
                        </a:cubicBezTo>
                        <a:cubicBezTo>
                          <a:pt x="9394228" y="990447"/>
                          <a:pt x="9353256" y="1164523"/>
                          <a:pt x="9355016" y="1292494"/>
                        </a:cubicBezTo>
                        <a:cubicBezTo>
                          <a:pt x="9335318" y="1392789"/>
                          <a:pt x="9277902" y="1466257"/>
                          <a:pt x="9174885" y="1472625"/>
                        </a:cubicBezTo>
                        <a:cubicBezTo>
                          <a:pt x="8950878" y="1529295"/>
                          <a:pt x="8681109" y="1397924"/>
                          <a:pt x="8485287" y="1472625"/>
                        </a:cubicBezTo>
                        <a:cubicBezTo>
                          <a:pt x="8289465" y="1547326"/>
                          <a:pt x="8232051" y="1461634"/>
                          <a:pt x="8065532" y="1472625"/>
                        </a:cubicBezTo>
                        <a:cubicBezTo>
                          <a:pt x="7899014" y="1483616"/>
                          <a:pt x="7658631" y="1442839"/>
                          <a:pt x="7465882" y="1472625"/>
                        </a:cubicBezTo>
                        <a:cubicBezTo>
                          <a:pt x="7273133" y="1502411"/>
                          <a:pt x="7267263" y="1441151"/>
                          <a:pt x="7136074" y="1472625"/>
                        </a:cubicBezTo>
                        <a:cubicBezTo>
                          <a:pt x="7004885" y="1504099"/>
                          <a:pt x="6933345" y="1465527"/>
                          <a:pt x="6806266" y="1472625"/>
                        </a:cubicBezTo>
                        <a:cubicBezTo>
                          <a:pt x="6679187" y="1479723"/>
                          <a:pt x="6457546" y="1460837"/>
                          <a:pt x="6206616" y="1472625"/>
                        </a:cubicBezTo>
                        <a:cubicBezTo>
                          <a:pt x="5955686" y="1484413"/>
                          <a:pt x="5898240" y="1438864"/>
                          <a:pt x="5786861" y="1472625"/>
                        </a:cubicBezTo>
                        <a:cubicBezTo>
                          <a:pt x="5675483" y="1506386"/>
                          <a:pt x="5379930" y="1425846"/>
                          <a:pt x="5097263" y="1472625"/>
                        </a:cubicBezTo>
                        <a:cubicBezTo>
                          <a:pt x="4814596" y="1519404"/>
                          <a:pt x="4813537" y="1436005"/>
                          <a:pt x="4677508" y="1472625"/>
                        </a:cubicBezTo>
                        <a:cubicBezTo>
                          <a:pt x="4541479" y="1509245"/>
                          <a:pt x="4159811" y="1428546"/>
                          <a:pt x="3987910" y="1472625"/>
                        </a:cubicBezTo>
                        <a:cubicBezTo>
                          <a:pt x="3816009" y="1516704"/>
                          <a:pt x="3781922" y="1439918"/>
                          <a:pt x="3658103" y="1472625"/>
                        </a:cubicBezTo>
                        <a:cubicBezTo>
                          <a:pt x="3534284" y="1505332"/>
                          <a:pt x="3289379" y="1455931"/>
                          <a:pt x="2968505" y="1472625"/>
                        </a:cubicBezTo>
                        <a:cubicBezTo>
                          <a:pt x="2647631" y="1489319"/>
                          <a:pt x="2688889" y="1427377"/>
                          <a:pt x="2548750" y="1472625"/>
                        </a:cubicBezTo>
                        <a:cubicBezTo>
                          <a:pt x="2408612" y="1517873"/>
                          <a:pt x="2341372" y="1435603"/>
                          <a:pt x="2218942" y="1472625"/>
                        </a:cubicBezTo>
                        <a:cubicBezTo>
                          <a:pt x="2096512" y="1509647"/>
                          <a:pt x="1943263" y="1454420"/>
                          <a:pt x="1799187" y="1472625"/>
                        </a:cubicBezTo>
                        <a:cubicBezTo>
                          <a:pt x="1655111" y="1490830"/>
                          <a:pt x="1445001" y="1417437"/>
                          <a:pt x="1109589" y="1472625"/>
                        </a:cubicBezTo>
                        <a:cubicBezTo>
                          <a:pt x="774177" y="1527813"/>
                          <a:pt x="836298" y="1444843"/>
                          <a:pt x="689834" y="1472625"/>
                        </a:cubicBezTo>
                        <a:cubicBezTo>
                          <a:pt x="543370" y="1500407"/>
                          <a:pt x="361797" y="1434250"/>
                          <a:pt x="180131" y="1472625"/>
                        </a:cubicBezTo>
                        <a:cubicBezTo>
                          <a:pt x="106574" y="1477766"/>
                          <a:pt x="-6114" y="1395926"/>
                          <a:pt x="0" y="1292494"/>
                        </a:cubicBezTo>
                        <a:cubicBezTo>
                          <a:pt x="-34729" y="1160270"/>
                          <a:pt x="26325" y="930289"/>
                          <a:pt x="0" y="725189"/>
                        </a:cubicBezTo>
                        <a:cubicBezTo>
                          <a:pt x="-26325" y="520089"/>
                          <a:pt x="60865" y="422963"/>
                          <a:pt x="0" y="18013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>
            <a:extLst>
              <a:ext uri="{FF2B5EF4-FFF2-40B4-BE49-F238E27FC236}">
                <a16:creationId xmlns:a16="http://schemas.microsoft.com/office/drawing/2014/main" id="{C2129160-0575-2E0D-B1A9-DB4EA512F18B}"/>
              </a:ext>
            </a:extLst>
          </p:cNvPr>
          <p:cNvSpPr/>
          <p:nvPr/>
        </p:nvSpPr>
        <p:spPr>
          <a:xfrm>
            <a:off x="263978" y="2685719"/>
            <a:ext cx="9355016" cy="1744767"/>
          </a:xfrm>
          <a:prstGeom prst="roundRect">
            <a:avLst>
              <a:gd name="adj" fmla="val 5249"/>
            </a:avLst>
          </a:prstGeom>
          <a:noFill/>
          <a:ln w="38100">
            <a:solidFill>
              <a:srgbClr val="FFCAE5">
                <a:alpha val="67866"/>
              </a:srgb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sX0" fmla="*/ 0 w 9355016"/>
                      <a:gd name="csY0" fmla="*/ 180131 h 1472625"/>
                      <a:gd name="csX1" fmla="*/ 180131 w 9355016"/>
                      <a:gd name="csY1" fmla="*/ 0 h 1472625"/>
                      <a:gd name="csX2" fmla="*/ 779781 w 9355016"/>
                      <a:gd name="csY2" fmla="*/ 0 h 1472625"/>
                      <a:gd name="csX3" fmla="*/ 1469379 w 9355016"/>
                      <a:gd name="csY3" fmla="*/ 0 h 1472625"/>
                      <a:gd name="csX4" fmla="*/ 1979082 w 9355016"/>
                      <a:gd name="csY4" fmla="*/ 0 h 1472625"/>
                      <a:gd name="csX5" fmla="*/ 2668680 w 9355016"/>
                      <a:gd name="csY5" fmla="*/ 0 h 1472625"/>
                      <a:gd name="csX6" fmla="*/ 3088435 w 9355016"/>
                      <a:gd name="csY6" fmla="*/ 0 h 1472625"/>
                      <a:gd name="csX7" fmla="*/ 3688085 w 9355016"/>
                      <a:gd name="csY7" fmla="*/ 0 h 1472625"/>
                      <a:gd name="csX8" fmla="*/ 4017893 w 9355016"/>
                      <a:gd name="csY8" fmla="*/ 0 h 1472625"/>
                      <a:gd name="csX9" fmla="*/ 4797438 w 9355016"/>
                      <a:gd name="csY9" fmla="*/ 0 h 1472625"/>
                      <a:gd name="csX10" fmla="*/ 5397088 w 9355016"/>
                      <a:gd name="csY10" fmla="*/ 0 h 1472625"/>
                      <a:gd name="csX11" fmla="*/ 6176634 w 9355016"/>
                      <a:gd name="csY11" fmla="*/ 0 h 1472625"/>
                      <a:gd name="csX12" fmla="*/ 6686336 w 9355016"/>
                      <a:gd name="csY12" fmla="*/ 0 h 1472625"/>
                      <a:gd name="csX13" fmla="*/ 7106092 w 9355016"/>
                      <a:gd name="csY13" fmla="*/ 0 h 1472625"/>
                      <a:gd name="csX14" fmla="*/ 7705742 w 9355016"/>
                      <a:gd name="csY14" fmla="*/ 0 h 1472625"/>
                      <a:gd name="csX15" fmla="*/ 8395340 w 9355016"/>
                      <a:gd name="csY15" fmla="*/ 0 h 1472625"/>
                      <a:gd name="csX16" fmla="*/ 9174885 w 9355016"/>
                      <a:gd name="csY16" fmla="*/ 0 h 1472625"/>
                      <a:gd name="csX17" fmla="*/ 9355016 w 9355016"/>
                      <a:gd name="csY17" fmla="*/ 180131 h 1472625"/>
                      <a:gd name="csX18" fmla="*/ 9355016 w 9355016"/>
                      <a:gd name="csY18" fmla="*/ 747436 h 1472625"/>
                      <a:gd name="csX19" fmla="*/ 9355016 w 9355016"/>
                      <a:gd name="csY19" fmla="*/ 1292494 h 1472625"/>
                      <a:gd name="csX20" fmla="*/ 9174885 w 9355016"/>
                      <a:gd name="csY20" fmla="*/ 1472625 h 1472625"/>
                      <a:gd name="csX21" fmla="*/ 8395340 w 9355016"/>
                      <a:gd name="csY21" fmla="*/ 1472625 h 1472625"/>
                      <a:gd name="csX22" fmla="*/ 8065532 w 9355016"/>
                      <a:gd name="csY22" fmla="*/ 1472625 h 1472625"/>
                      <a:gd name="csX23" fmla="*/ 7645777 w 9355016"/>
                      <a:gd name="csY23" fmla="*/ 1472625 h 1472625"/>
                      <a:gd name="csX24" fmla="*/ 7226022 w 9355016"/>
                      <a:gd name="csY24" fmla="*/ 1472625 h 1472625"/>
                      <a:gd name="csX25" fmla="*/ 6626371 w 9355016"/>
                      <a:gd name="csY25" fmla="*/ 1472625 h 1472625"/>
                      <a:gd name="csX26" fmla="*/ 6026721 w 9355016"/>
                      <a:gd name="csY26" fmla="*/ 1472625 h 1472625"/>
                      <a:gd name="csX27" fmla="*/ 5517018 w 9355016"/>
                      <a:gd name="csY27" fmla="*/ 1472625 h 1472625"/>
                      <a:gd name="csX28" fmla="*/ 4737473 w 9355016"/>
                      <a:gd name="csY28" fmla="*/ 1472625 h 1472625"/>
                      <a:gd name="csX29" fmla="*/ 4317718 w 9355016"/>
                      <a:gd name="csY29" fmla="*/ 1472625 h 1472625"/>
                      <a:gd name="csX30" fmla="*/ 3538172 w 9355016"/>
                      <a:gd name="csY30" fmla="*/ 1472625 h 1472625"/>
                      <a:gd name="csX31" fmla="*/ 3118417 w 9355016"/>
                      <a:gd name="csY31" fmla="*/ 1472625 h 1472625"/>
                      <a:gd name="csX32" fmla="*/ 2428820 w 9355016"/>
                      <a:gd name="csY32" fmla="*/ 1472625 h 1472625"/>
                      <a:gd name="csX33" fmla="*/ 1649274 w 9355016"/>
                      <a:gd name="csY33" fmla="*/ 1472625 h 1472625"/>
                      <a:gd name="csX34" fmla="*/ 1319467 w 9355016"/>
                      <a:gd name="csY34" fmla="*/ 1472625 h 1472625"/>
                      <a:gd name="csX35" fmla="*/ 180131 w 9355016"/>
                      <a:gd name="csY35" fmla="*/ 1472625 h 1472625"/>
                      <a:gd name="csX36" fmla="*/ 0 w 9355016"/>
                      <a:gd name="csY36" fmla="*/ 1292494 h 1472625"/>
                      <a:gd name="csX37" fmla="*/ 0 w 9355016"/>
                      <a:gd name="csY37" fmla="*/ 758560 h 1472625"/>
                      <a:gd name="csX38" fmla="*/ 0 w 9355016"/>
                      <a:gd name="csY38" fmla="*/ 180131 h 1472625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  <a:cxn ang="0">
                        <a:pos x="csX8" y="csY8"/>
                      </a:cxn>
                      <a:cxn ang="0">
                        <a:pos x="csX9" y="csY9"/>
                      </a:cxn>
                      <a:cxn ang="0">
                        <a:pos x="csX10" y="csY10"/>
                      </a:cxn>
                      <a:cxn ang="0">
                        <a:pos x="csX11" y="csY11"/>
                      </a:cxn>
                      <a:cxn ang="0">
                        <a:pos x="csX12" y="csY12"/>
                      </a:cxn>
                      <a:cxn ang="0">
                        <a:pos x="csX13" y="csY13"/>
                      </a:cxn>
                      <a:cxn ang="0">
                        <a:pos x="csX14" y="csY14"/>
                      </a:cxn>
                      <a:cxn ang="0">
                        <a:pos x="csX15" y="csY15"/>
                      </a:cxn>
                      <a:cxn ang="0">
                        <a:pos x="csX16" y="csY16"/>
                      </a:cxn>
                      <a:cxn ang="0">
                        <a:pos x="csX17" y="csY17"/>
                      </a:cxn>
                      <a:cxn ang="0">
                        <a:pos x="csX18" y="csY18"/>
                      </a:cxn>
                      <a:cxn ang="0">
                        <a:pos x="csX19" y="csY19"/>
                      </a:cxn>
                      <a:cxn ang="0">
                        <a:pos x="csX20" y="csY20"/>
                      </a:cxn>
                      <a:cxn ang="0">
                        <a:pos x="csX21" y="csY21"/>
                      </a:cxn>
                      <a:cxn ang="0">
                        <a:pos x="csX22" y="csY22"/>
                      </a:cxn>
                      <a:cxn ang="0">
                        <a:pos x="csX23" y="csY23"/>
                      </a:cxn>
                      <a:cxn ang="0">
                        <a:pos x="csX24" y="csY24"/>
                      </a:cxn>
                      <a:cxn ang="0">
                        <a:pos x="csX25" y="csY25"/>
                      </a:cxn>
                      <a:cxn ang="0">
                        <a:pos x="csX26" y="csY26"/>
                      </a:cxn>
                      <a:cxn ang="0">
                        <a:pos x="csX27" y="csY27"/>
                      </a:cxn>
                      <a:cxn ang="0">
                        <a:pos x="csX28" y="csY28"/>
                      </a:cxn>
                      <a:cxn ang="0">
                        <a:pos x="csX29" y="csY29"/>
                      </a:cxn>
                      <a:cxn ang="0">
                        <a:pos x="csX30" y="csY30"/>
                      </a:cxn>
                      <a:cxn ang="0">
                        <a:pos x="csX31" y="csY31"/>
                      </a:cxn>
                      <a:cxn ang="0">
                        <a:pos x="csX32" y="csY32"/>
                      </a:cxn>
                      <a:cxn ang="0">
                        <a:pos x="csX33" y="csY33"/>
                      </a:cxn>
                      <a:cxn ang="0">
                        <a:pos x="csX34" y="csY34"/>
                      </a:cxn>
                      <a:cxn ang="0">
                        <a:pos x="csX35" y="csY35"/>
                      </a:cxn>
                      <a:cxn ang="0">
                        <a:pos x="csX36" y="csY36"/>
                      </a:cxn>
                      <a:cxn ang="0">
                        <a:pos x="csX37" y="csY37"/>
                      </a:cxn>
                      <a:cxn ang="0">
                        <a:pos x="csX38" y="csY38"/>
                      </a:cxn>
                    </a:cxnLst>
                    <a:rect l="l" t="t" r="r" b="b"/>
                    <a:pathLst>
                      <a:path w="9355016" h="1472625" fill="none" extrusionOk="0">
                        <a:moveTo>
                          <a:pt x="0" y="180131"/>
                        </a:moveTo>
                        <a:cubicBezTo>
                          <a:pt x="4357" y="91846"/>
                          <a:pt x="93647" y="6048"/>
                          <a:pt x="180131" y="0"/>
                        </a:cubicBezTo>
                        <a:cubicBezTo>
                          <a:pt x="429870" y="-12175"/>
                          <a:pt x="610152" y="57"/>
                          <a:pt x="779781" y="0"/>
                        </a:cubicBezTo>
                        <a:cubicBezTo>
                          <a:pt x="949410" y="-57"/>
                          <a:pt x="1303634" y="28825"/>
                          <a:pt x="1469379" y="0"/>
                        </a:cubicBezTo>
                        <a:cubicBezTo>
                          <a:pt x="1635124" y="-28825"/>
                          <a:pt x="1724502" y="60941"/>
                          <a:pt x="1979082" y="0"/>
                        </a:cubicBezTo>
                        <a:cubicBezTo>
                          <a:pt x="2233662" y="-60941"/>
                          <a:pt x="2413021" y="30665"/>
                          <a:pt x="2668680" y="0"/>
                        </a:cubicBezTo>
                        <a:cubicBezTo>
                          <a:pt x="2924339" y="-30665"/>
                          <a:pt x="2903873" y="41891"/>
                          <a:pt x="3088435" y="0"/>
                        </a:cubicBezTo>
                        <a:cubicBezTo>
                          <a:pt x="3272998" y="-41891"/>
                          <a:pt x="3506099" y="15045"/>
                          <a:pt x="3688085" y="0"/>
                        </a:cubicBezTo>
                        <a:cubicBezTo>
                          <a:pt x="3870071" y="-15045"/>
                          <a:pt x="3930528" y="27316"/>
                          <a:pt x="4017893" y="0"/>
                        </a:cubicBezTo>
                        <a:cubicBezTo>
                          <a:pt x="4105258" y="-27316"/>
                          <a:pt x="4564837" y="22903"/>
                          <a:pt x="4797438" y="0"/>
                        </a:cubicBezTo>
                        <a:cubicBezTo>
                          <a:pt x="5030040" y="-22903"/>
                          <a:pt x="5155999" y="19054"/>
                          <a:pt x="5397088" y="0"/>
                        </a:cubicBezTo>
                        <a:cubicBezTo>
                          <a:pt x="5638177" y="-19054"/>
                          <a:pt x="5796768" y="12124"/>
                          <a:pt x="6176634" y="0"/>
                        </a:cubicBezTo>
                        <a:cubicBezTo>
                          <a:pt x="6556500" y="-12124"/>
                          <a:pt x="6525611" y="21261"/>
                          <a:pt x="6686336" y="0"/>
                        </a:cubicBezTo>
                        <a:cubicBezTo>
                          <a:pt x="6847061" y="-21261"/>
                          <a:pt x="6994043" y="2422"/>
                          <a:pt x="7106092" y="0"/>
                        </a:cubicBezTo>
                        <a:cubicBezTo>
                          <a:pt x="7218141" y="-2422"/>
                          <a:pt x="7485744" y="32909"/>
                          <a:pt x="7705742" y="0"/>
                        </a:cubicBezTo>
                        <a:cubicBezTo>
                          <a:pt x="7925740" y="-32909"/>
                          <a:pt x="8237707" y="4735"/>
                          <a:pt x="8395340" y="0"/>
                        </a:cubicBezTo>
                        <a:cubicBezTo>
                          <a:pt x="8552973" y="-4735"/>
                          <a:pt x="8947123" y="58296"/>
                          <a:pt x="9174885" y="0"/>
                        </a:cubicBezTo>
                        <a:cubicBezTo>
                          <a:pt x="9273408" y="14547"/>
                          <a:pt x="9345957" y="72707"/>
                          <a:pt x="9355016" y="180131"/>
                        </a:cubicBezTo>
                        <a:cubicBezTo>
                          <a:pt x="9370997" y="296968"/>
                          <a:pt x="9319420" y="495667"/>
                          <a:pt x="9355016" y="747436"/>
                        </a:cubicBezTo>
                        <a:cubicBezTo>
                          <a:pt x="9390612" y="999206"/>
                          <a:pt x="9344761" y="1086079"/>
                          <a:pt x="9355016" y="1292494"/>
                        </a:cubicBezTo>
                        <a:cubicBezTo>
                          <a:pt x="9355556" y="1385135"/>
                          <a:pt x="9266348" y="1484275"/>
                          <a:pt x="9174885" y="1472625"/>
                        </a:cubicBezTo>
                        <a:cubicBezTo>
                          <a:pt x="8888890" y="1550149"/>
                          <a:pt x="8746621" y="1399860"/>
                          <a:pt x="8395340" y="1472625"/>
                        </a:cubicBezTo>
                        <a:cubicBezTo>
                          <a:pt x="8044060" y="1545390"/>
                          <a:pt x="8186212" y="1439703"/>
                          <a:pt x="8065532" y="1472625"/>
                        </a:cubicBezTo>
                        <a:cubicBezTo>
                          <a:pt x="7944852" y="1505547"/>
                          <a:pt x="7839482" y="1433783"/>
                          <a:pt x="7645777" y="1472625"/>
                        </a:cubicBezTo>
                        <a:cubicBezTo>
                          <a:pt x="7452073" y="1511467"/>
                          <a:pt x="7360820" y="1463774"/>
                          <a:pt x="7226022" y="1472625"/>
                        </a:cubicBezTo>
                        <a:cubicBezTo>
                          <a:pt x="7091224" y="1481476"/>
                          <a:pt x="6922210" y="1429547"/>
                          <a:pt x="6626371" y="1472625"/>
                        </a:cubicBezTo>
                        <a:cubicBezTo>
                          <a:pt x="6330532" y="1515703"/>
                          <a:pt x="6315447" y="1452964"/>
                          <a:pt x="6026721" y="1472625"/>
                        </a:cubicBezTo>
                        <a:cubicBezTo>
                          <a:pt x="5737995" y="1492286"/>
                          <a:pt x="5643447" y="1466276"/>
                          <a:pt x="5517018" y="1472625"/>
                        </a:cubicBezTo>
                        <a:cubicBezTo>
                          <a:pt x="5390589" y="1478974"/>
                          <a:pt x="4951416" y="1381272"/>
                          <a:pt x="4737473" y="1472625"/>
                        </a:cubicBezTo>
                        <a:cubicBezTo>
                          <a:pt x="4523530" y="1563978"/>
                          <a:pt x="4403361" y="1430157"/>
                          <a:pt x="4317718" y="1472625"/>
                        </a:cubicBezTo>
                        <a:cubicBezTo>
                          <a:pt x="4232075" y="1515093"/>
                          <a:pt x="3766784" y="1462066"/>
                          <a:pt x="3538172" y="1472625"/>
                        </a:cubicBezTo>
                        <a:cubicBezTo>
                          <a:pt x="3309560" y="1483184"/>
                          <a:pt x="3293411" y="1429473"/>
                          <a:pt x="3118417" y="1472625"/>
                        </a:cubicBezTo>
                        <a:cubicBezTo>
                          <a:pt x="2943423" y="1515777"/>
                          <a:pt x="2703851" y="1403895"/>
                          <a:pt x="2428820" y="1472625"/>
                        </a:cubicBezTo>
                        <a:cubicBezTo>
                          <a:pt x="2153789" y="1541355"/>
                          <a:pt x="1897775" y="1450905"/>
                          <a:pt x="1649274" y="1472625"/>
                        </a:cubicBezTo>
                        <a:cubicBezTo>
                          <a:pt x="1400773" y="1494345"/>
                          <a:pt x="1444257" y="1472293"/>
                          <a:pt x="1319467" y="1472625"/>
                        </a:cubicBezTo>
                        <a:cubicBezTo>
                          <a:pt x="1194677" y="1472957"/>
                          <a:pt x="488985" y="1472121"/>
                          <a:pt x="180131" y="1472625"/>
                        </a:cubicBezTo>
                        <a:cubicBezTo>
                          <a:pt x="95863" y="1449895"/>
                          <a:pt x="-22351" y="1402404"/>
                          <a:pt x="0" y="1292494"/>
                        </a:cubicBezTo>
                        <a:cubicBezTo>
                          <a:pt x="-18750" y="1050033"/>
                          <a:pt x="18166" y="894269"/>
                          <a:pt x="0" y="758560"/>
                        </a:cubicBezTo>
                        <a:cubicBezTo>
                          <a:pt x="-18166" y="622851"/>
                          <a:pt x="9908" y="387049"/>
                          <a:pt x="0" y="180131"/>
                        </a:cubicBezTo>
                        <a:close/>
                      </a:path>
                      <a:path w="9355016" h="1472625" stroke="0" extrusionOk="0">
                        <a:moveTo>
                          <a:pt x="0" y="180131"/>
                        </a:moveTo>
                        <a:cubicBezTo>
                          <a:pt x="-11197" y="73741"/>
                          <a:pt x="73265" y="2771"/>
                          <a:pt x="180131" y="0"/>
                        </a:cubicBezTo>
                        <a:cubicBezTo>
                          <a:pt x="500978" y="-72954"/>
                          <a:pt x="634676" y="74529"/>
                          <a:pt x="959676" y="0"/>
                        </a:cubicBezTo>
                        <a:cubicBezTo>
                          <a:pt x="1284677" y="-74529"/>
                          <a:pt x="1224945" y="41071"/>
                          <a:pt x="1469379" y="0"/>
                        </a:cubicBezTo>
                        <a:cubicBezTo>
                          <a:pt x="1713813" y="-41071"/>
                          <a:pt x="1791160" y="3811"/>
                          <a:pt x="1889134" y="0"/>
                        </a:cubicBezTo>
                        <a:cubicBezTo>
                          <a:pt x="1987109" y="-3811"/>
                          <a:pt x="2313002" y="76895"/>
                          <a:pt x="2578732" y="0"/>
                        </a:cubicBezTo>
                        <a:cubicBezTo>
                          <a:pt x="2844462" y="-76895"/>
                          <a:pt x="2890449" y="54867"/>
                          <a:pt x="3088435" y="0"/>
                        </a:cubicBezTo>
                        <a:cubicBezTo>
                          <a:pt x="3286421" y="-54867"/>
                          <a:pt x="3566188" y="33129"/>
                          <a:pt x="3867980" y="0"/>
                        </a:cubicBezTo>
                        <a:cubicBezTo>
                          <a:pt x="4169773" y="-33129"/>
                          <a:pt x="4081549" y="40218"/>
                          <a:pt x="4287735" y="0"/>
                        </a:cubicBezTo>
                        <a:cubicBezTo>
                          <a:pt x="4493922" y="-40218"/>
                          <a:pt x="4791625" y="45623"/>
                          <a:pt x="5067281" y="0"/>
                        </a:cubicBezTo>
                        <a:cubicBezTo>
                          <a:pt x="5342937" y="-45623"/>
                          <a:pt x="5318334" y="22614"/>
                          <a:pt x="5397088" y="0"/>
                        </a:cubicBezTo>
                        <a:cubicBezTo>
                          <a:pt x="5475842" y="-22614"/>
                          <a:pt x="5822496" y="56027"/>
                          <a:pt x="5996739" y="0"/>
                        </a:cubicBezTo>
                        <a:cubicBezTo>
                          <a:pt x="6170982" y="-56027"/>
                          <a:pt x="6363350" y="27710"/>
                          <a:pt x="6596389" y="0"/>
                        </a:cubicBezTo>
                        <a:cubicBezTo>
                          <a:pt x="6829428" y="-27710"/>
                          <a:pt x="6997095" y="32534"/>
                          <a:pt x="7106092" y="0"/>
                        </a:cubicBezTo>
                        <a:cubicBezTo>
                          <a:pt x="7215089" y="-32534"/>
                          <a:pt x="7671422" y="18929"/>
                          <a:pt x="7885637" y="0"/>
                        </a:cubicBezTo>
                        <a:cubicBezTo>
                          <a:pt x="8099853" y="-18929"/>
                          <a:pt x="8342796" y="83277"/>
                          <a:pt x="8665182" y="0"/>
                        </a:cubicBezTo>
                        <a:cubicBezTo>
                          <a:pt x="8987568" y="-83277"/>
                          <a:pt x="9062136" y="53314"/>
                          <a:pt x="9174885" y="0"/>
                        </a:cubicBezTo>
                        <a:cubicBezTo>
                          <a:pt x="9253025" y="-20110"/>
                          <a:pt x="9352167" y="76388"/>
                          <a:pt x="9355016" y="180131"/>
                        </a:cubicBezTo>
                        <a:cubicBezTo>
                          <a:pt x="9400988" y="429010"/>
                          <a:pt x="9315804" y="504426"/>
                          <a:pt x="9355016" y="747436"/>
                        </a:cubicBezTo>
                        <a:cubicBezTo>
                          <a:pt x="9394228" y="990447"/>
                          <a:pt x="9353256" y="1164523"/>
                          <a:pt x="9355016" y="1292494"/>
                        </a:cubicBezTo>
                        <a:cubicBezTo>
                          <a:pt x="9335318" y="1392789"/>
                          <a:pt x="9277902" y="1466257"/>
                          <a:pt x="9174885" y="1472625"/>
                        </a:cubicBezTo>
                        <a:cubicBezTo>
                          <a:pt x="8950878" y="1529295"/>
                          <a:pt x="8681109" y="1397924"/>
                          <a:pt x="8485287" y="1472625"/>
                        </a:cubicBezTo>
                        <a:cubicBezTo>
                          <a:pt x="8289465" y="1547326"/>
                          <a:pt x="8232051" y="1461634"/>
                          <a:pt x="8065532" y="1472625"/>
                        </a:cubicBezTo>
                        <a:cubicBezTo>
                          <a:pt x="7899014" y="1483616"/>
                          <a:pt x="7658631" y="1442839"/>
                          <a:pt x="7465882" y="1472625"/>
                        </a:cubicBezTo>
                        <a:cubicBezTo>
                          <a:pt x="7273133" y="1502411"/>
                          <a:pt x="7267263" y="1441151"/>
                          <a:pt x="7136074" y="1472625"/>
                        </a:cubicBezTo>
                        <a:cubicBezTo>
                          <a:pt x="7004885" y="1504099"/>
                          <a:pt x="6933345" y="1465527"/>
                          <a:pt x="6806266" y="1472625"/>
                        </a:cubicBezTo>
                        <a:cubicBezTo>
                          <a:pt x="6679187" y="1479723"/>
                          <a:pt x="6457546" y="1460837"/>
                          <a:pt x="6206616" y="1472625"/>
                        </a:cubicBezTo>
                        <a:cubicBezTo>
                          <a:pt x="5955686" y="1484413"/>
                          <a:pt x="5898240" y="1438864"/>
                          <a:pt x="5786861" y="1472625"/>
                        </a:cubicBezTo>
                        <a:cubicBezTo>
                          <a:pt x="5675483" y="1506386"/>
                          <a:pt x="5379930" y="1425846"/>
                          <a:pt x="5097263" y="1472625"/>
                        </a:cubicBezTo>
                        <a:cubicBezTo>
                          <a:pt x="4814596" y="1519404"/>
                          <a:pt x="4813537" y="1436005"/>
                          <a:pt x="4677508" y="1472625"/>
                        </a:cubicBezTo>
                        <a:cubicBezTo>
                          <a:pt x="4541479" y="1509245"/>
                          <a:pt x="4159811" y="1428546"/>
                          <a:pt x="3987910" y="1472625"/>
                        </a:cubicBezTo>
                        <a:cubicBezTo>
                          <a:pt x="3816009" y="1516704"/>
                          <a:pt x="3781922" y="1439918"/>
                          <a:pt x="3658103" y="1472625"/>
                        </a:cubicBezTo>
                        <a:cubicBezTo>
                          <a:pt x="3534284" y="1505332"/>
                          <a:pt x="3289379" y="1455931"/>
                          <a:pt x="2968505" y="1472625"/>
                        </a:cubicBezTo>
                        <a:cubicBezTo>
                          <a:pt x="2647631" y="1489319"/>
                          <a:pt x="2688889" y="1427377"/>
                          <a:pt x="2548750" y="1472625"/>
                        </a:cubicBezTo>
                        <a:cubicBezTo>
                          <a:pt x="2408612" y="1517873"/>
                          <a:pt x="2341372" y="1435603"/>
                          <a:pt x="2218942" y="1472625"/>
                        </a:cubicBezTo>
                        <a:cubicBezTo>
                          <a:pt x="2096512" y="1509647"/>
                          <a:pt x="1943263" y="1454420"/>
                          <a:pt x="1799187" y="1472625"/>
                        </a:cubicBezTo>
                        <a:cubicBezTo>
                          <a:pt x="1655111" y="1490830"/>
                          <a:pt x="1445001" y="1417437"/>
                          <a:pt x="1109589" y="1472625"/>
                        </a:cubicBezTo>
                        <a:cubicBezTo>
                          <a:pt x="774177" y="1527813"/>
                          <a:pt x="836298" y="1444843"/>
                          <a:pt x="689834" y="1472625"/>
                        </a:cubicBezTo>
                        <a:cubicBezTo>
                          <a:pt x="543370" y="1500407"/>
                          <a:pt x="361797" y="1434250"/>
                          <a:pt x="180131" y="1472625"/>
                        </a:cubicBezTo>
                        <a:cubicBezTo>
                          <a:pt x="106574" y="1477766"/>
                          <a:pt x="-6114" y="1395926"/>
                          <a:pt x="0" y="1292494"/>
                        </a:cubicBezTo>
                        <a:cubicBezTo>
                          <a:pt x="-34729" y="1160270"/>
                          <a:pt x="26325" y="930289"/>
                          <a:pt x="0" y="725189"/>
                        </a:cubicBezTo>
                        <a:cubicBezTo>
                          <a:pt x="-26325" y="520089"/>
                          <a:pt x="60865" y="422963"/>
                          <a:pt x="0" y="18013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7598F6D7-F66A-5E3D-7890-8A2E2034D8E8}"/>
              </a:ext>
            </a:extLst>
          </p:cNvPr>
          <p:cNvSpPr/>
          <p:nvPr/>
        </p:nvSpPr>
        <p:spPr>
          <a:xfrm>
            <a:off x="263978" y="4430486"/>
            <a:ext cx="9355016" cy="1744767"/>
          </a:xfrm>
          <a:prstGeom prst="roundRect">
            <a:avLst>
              <a:gd name="adj" fmla="val 5249"/>
            </a:avLst>
          </a:prstGeom>
          <a:noFill/>
          <a:ln w="38100">
            <a:solidFill>
              <a:srgbClr val="FFCAE5">
                <a:alpha val="67866"/>
              </a:srgb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sX0" fmla="*/ 0 w 9355016"/>
                      <a:gd name="csY0" fmla="*/ 180131 h 1472625"/>
                      <a:gd name="csX1" fmla="*/ 180131 w 9355016"/>
                      <a:gd name="csY1" fmla="*/ 0 h 1472625"/>
                      <a:gd name="csX2" fmla="*/ 779781 w 9355016"/>
                      <a:gd name="csY2" fmla="*/ 0 h 1472625"/>
                      <a:gd name="csX3" fmla="*/ 1469379 w 9355016"/>
                      <a:gd name="csY3" fmla="*/ 0 h 1472625"/>
                      <a:gd name="csX4" fmla="*/ 1979082 w 9355016"/>
                      <a:gd name="csY4" fmla="*/ 0 h 1472625"/>
                      <a:gd name="csX5" fmla="*/ 2668680 w 9355016"/>
                      <a:gd name="csY5" fmla="*/ 0 h 1472625"/>
                      <a:gd name="csX6" fmla="*/ 3088435 w 9355016"/>
                      <a:gd name="csY6" fmla="*/ 0 h 1472625"/>
                      <a:gd name="csX7" fmla="*/ 3688085 w 9355016"/>
                      <a:gd name="csY7" fmla="*/ 0 h 1472625"/>
                      <a:gd name="csX8" fmla="*/ 4017893 w 9355016"/>
                      <a:gd name="csY8" fmla="*/ 0 h 1472625"/>
                      <a:gd name="csX9" fmla="*/ 4797438 w 9355016"/>
                      <a:gd name="csY9" fmla="*/ 0 h 1472625"/>
                      <a:gd name="csX10" fmla="*/ 5397088 w 9355016"/>
                      <a:gd name="csY10" fmla="*/ 0 h 1472625"/>
                      <a:gd name="csX11" fmla="*/ 6176634 w 9355016"/>
                      <a:gd name="csY11" fmla="*/ 0 h 1472625"/>
                      <a:gd name="csX12" fmla="*/ 6686336 w 9355016"/>
                      <a:gd name="csY12" fmla="*/ 0 h 1472625"/>
                      <a:gd name="csX13" fmla="*/ 7106092 w 9355016"/>
                      <a:gd name="csY13" fmla="*/ 0 h 1472625"/>
                      <a:gd name="csX14" fmla="*/ 7705742 w 9355016"/>
                      <a:gd name="csY14" fmla="*/ 0 h 1472625"/>
                      <a:gd name="csX15" fmla="*/ 8395340 w 9355016"/>
                      <a:gd name="csY15" fmla="*/ 0 h 1472625"/>
                      <a:gd name="csX16" fmla="*/ 9174885 w 9355016"/>
                      <a:gd name="csY16" fmla="*/ 0 h 1472625"/>
                      <a:gd name="csX17" fmla="*/ 9355016 w 9355016"/>
                      <a:gd name="csY17" fmla="*/ 180131 h 1472625"/>
                      <a:gd name="csX18" fmla="*/ 9355016 w 9355016"/>
                      <a:gd name="csY18" fmla="*/ 747436 h 1472625"/>
                      <a:gd name="csX19" fmla="*/ 9355016 w 9355016"/>
                      <a:gd name="csY19" fmla="*/ 1292494 h 1472625"/>
                      <a:gd name="csX20" fmla="*/ 9174885 w 9355016"/>
                      <a:gd name="csY20" fmla="*/ 1472625 h 1472625"/>
                      <a:gd name="csX21" fmla="*/ 8395340 w 9355016"/>
                      <a:gd name="csY21" fmla="*/ 1472625 h 1472625"/>
                      <a:gd name="csX22" fmla="*/ 8065532 w 9355016"/>
                      <a:gd name="csY22" fmla="*/ 1472625 h 1472625"/>
                      <a:gd name="csX23" fmla="*/ 7645777 w 9355016"/>
                      <a:gd name="csY23" fmla="*/ 1472625 h 1472625"/>
                      <a:gd name="csX24" fmla="*/ 7226022 w 9355016"/>
                      <a:gd name="csY24" fmla="*/ 1472625 h 1472625"/>
                      <a:gd name="csX25" fmla="*/ 6626371 w 9355016"/>
                      <a:gd name="csY25" fmla="*/ 1472625 h 1472625"/>
                      <a:gd name="csX26" fmla="*/ 6026721 w 9355016"/>
                      <a:gd name="csY26" fmla="*/ 1472625 h 1472625"/>
                      <a:gd name="csX27" fmla="*/ 5517018 w 9355016"/>
                      <a:gd name="csY27" fmla="*/ 1472625 h 1472625"/>
                      <a:gd name="csX28" fmla="*/ 4737473 w 9355016"/>
                      <a:gd name="csY28" fmla="*/ 1472625 h 1472625"/>
                      <a:gd name="csX29" fmla="*/ 4317718 w 9355016"/>
                      <a:gd name="csY29" fmla="*/ 1472625 h 1472625"/>
                      <a:gd name="csX30" fmla="*/ 3538172 w 9355016"/>
                      <a:gd name="csY30" fmla="*/ 1472625 h 1472625"/>
                      <a:gd name="csX31" fmla="*/ 3118417 w 9355016"/>
                      <a:gd name="csY31" fmla="*/ 1472625 h 1472625"/>
                      <a:gd name="csX32" fmla="*/ 2428820 w 9355016"/>
                      <a:gd name="csY32" fmla="*/ 1472625 h 1472625"/>
                      <a:gd name="csX33" fmla="*/ 1649274 w 9355016"/>
                      <a:gd name="csY33" fmla="*/ 1472625 h 1472625"/>
                      <a:gd name="csX34" fmla="*/ 1319467 w 9355016"/>
                      <a:gd name="csY34" fmla="*/ 1472625 h 1472625"/>
                      <a:gd name="csX35" fmla="*/ 180131 w 9355016"/>
                      <a:gd name="csY35" fmla="*/ 1472625 h 1472625"/>
                      <a:gd name="csX36" fmla="*/ 0 w 9355016"/>
                      <a:gd name="csY36" fmla="*/ 1292494 h 1472625"/>
                      <a:gd name="csX37" fmla="*/ 0 w 9355016"/>
                      <a:gd name="csY37" fmla="*/ 758560 h 1472625"/>
                      <a:gd name="csX38" fmla="*/ 0 w 9355016"/>
                      <a:gd name="csY38" fmla="*/ 180131 h 1472625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  <a:cxn ang="0">
                        <a:pos x="csX8" y="csY8"/>
                      </a:cxn>
                      <a:cxn ang="0">
                        <a:pos x="csX9" y="csY9"/>
                      </a:cxn>
                      <a:cxn ang="0">
                        <a:pos x="csX10" y="csY10"/>
                      </a:cxn>
                      <a:cxn ang="0">
                        <a:pos x="csX11" y="csY11"/>
                      </a:cxn>
                      <a:cxn ang="0">
                        <a:pos x="csX12" y="csY12"/>
                      </a:cxn>
                      <a:cxn ang="0">
                        <a:pos x="csX13" y="csY13"/>
                      </a:cxn>
                      <a:cxn ang="0">
                        <a:pos x="csX14" y="csY14"/>
                      </a:cxn>
                      <a:cxn ang="0">
                        <a:pos x="csX15" y="csY15"/>
                      </a:cxn>
                      <a:cxn ang="0">
                        <a:pos x="csX16" y="csY16"/>
                      </a:cxn>
                      <a:cxn ang="0">
                        <a:pos x="csX17" y="csY17"/>
                      </a:cxn>
                      <a:cxn ang="0">
                        <a:pos x="csX18" y="csY18"/>
                      </a:cxn>
                      <a:cxn ang="0">
                        <a:pos x="csX19" y="csY19"/>
                      </a:cxn>
                      <a:cxn ang="0">
                        <a:pos x="csX20" y="csY20"/>
                      </a:cxn>
                      <a:cxn ang="0">
                        <a:pos x="csX21" y="csY21"/>
                      </a:cxn>
                      <a:cxn ang="0">
                        <a:pos x="csX22" y="csY22"/>
                      </a:cxn>
                      <a:cxn ang="0">
                        <a:pos x="csX23" y="csY23"/>
                      </a:cxn>
                      <a:cxn ang="0">
                        <a:pos x="csX24" y="csY24"/>
                      </a:cxn>
                      <a:cxn ang="0">
                        <a:pos x="csX25" y="csY25"/>
                      </a:cxn>
                      <a:cxn ang="0">
                        <a:pos x="csX26" y="csY26"/>
                      </a:cxn>
                      <a:cxn ang="0">
                        <a:pos x="csX27" y="csY27"/>
                      </a:cxn>
                      <a:cxn ang="0">
                        <a:pos x="csX28" y="csY28"/>
                      </a:cxn>
                      <a:cxn ang="0">
                        <a:pos x="csX29" y="csY29"/>
                      </a:cxn>
                      <a:cxn ang="0">
                        <a:pos x="csX30" y="csY30"/>
                      </a:cxn>
                      <a:cxn ang="0">
                        <a:pos x="csX31" y="csY31"/>
                      </a:cxn>
                      <a:cxn ang="0">
                        <a:pos x="csX32" y="csY32"/>
                      </a:cxn>
                      <a:cxn ang="0">
                        <a:pos x="csX33" y="csY33"/>
                      </a:cxn>
                      <a:cxn ang="0">
                        <a:pos x="csX34" y="csY34"/>
                      </a:cxn>
                      <a:cxn ang="0">
                        <a:pos x="csX35" y="csY35"/>
                      </a:cxn>
                      <a:cxn ang="0">
                        <a:pos x="csX36" y="csY36"/>
                      </a:cxn>
                      <a:cxn ang="0">
                        <a:pos x="csX37" y="csY37"/>
                      </a:cxn>
                      <a:cxn ang="0">
                        <a:pos x="csX38" y="csY38"/>
                      </a:cxn>
                    </a:cxnLst>
                    <a:rect l="l" t="t" r="r" b="b"/>
                    <a:pathLst>
                      <a:path w="9355016" h="1472625" fill="none" extrusionOk="0">
                        <a:moveTo>
                          <a:pt x="0" y="180131"/>
                        </a:moveTo>
                        <a:cubicBezTo>
                          <a:pt x="4357" y="91846"/>
                          <a:pt x="93647" y="6048"/>
                          <a:pt x="180131" y="0"/>
                        </a:cubicBezTo>
                        <a:cubicBezTo>
                          <a:pt x="429870" y="-12175"/>
                          <a:pt x="610152" y="57"/>
                          <a:pt x="779781" y="0"/>
                        </a:cubicBezTo>
                        <a:cubicBezTo>
                          <a:pt x="949410" y="-57"/>
                          <a:pt x="1303634" y="28825"/>
                          <a:pt x="1469379" y="0"/>
                        </a:cubicBezTo>
                        <a:cubicBezTo>
                          <a:pt x="1635124" y="-28825"/>
                          <a:pt x="1724502" y="60941"/>
                          <a:pt x="1979082" y="0"/>
                        </a:cubicBezTo>
                        <a:cubicBezTo>
                          <a:pt x="2233662" y="-60941"/>
                          <a:pt x="2413021" y="30665"/>
                          <a:pt x="2668680" y="0"/>
                        </a:cubicBezTo>
                        <a:cubicBezTo>
                          <a:pt x="2924339" y="-30665"/>
                          <a:pt x="2903873" y="41891"/>
                          <a:pt x="3088435" y="0"/>
                        </a:cubicBezTo>
                        <a:cubicBezTo>
                          <a:pt x="3272998" y="-41891"/>
                          <a:pt x="3506099" y="15045"/>
                          <a:pt x="3688085" y="0"/>
                        </a:cubicBezTo>
                        <a:cubicBezTo>
                          <a:pt x="3870071" y="-15045"/>
                          <a:pt x="3930528" y="27316"/>
                          <a:pt x="4017893" y="0"/>
                        </a:cubicBezTo>
                        <a:cubicBezTo>
                          <a:pt x="4105258" y="-27316"/>
                          <a:pt x="4564837" y="22903"/>
                          <a:pt x="4797438" y="0"/>
                        </a:cubicBezTo>
                        <a:cubicBezTo>
                          <a:pt x="5030040" y="-22903"/>
                          <a:pt x="5155999" y="19054"/>
                          <a:pt x="5397088" y="0"/>
                        </a:cubicBezTo>
                        <a:cubicBezTo>
                          <a:pt x="5638177" y="-19054"/>
                          <a:pt x="5796768" y="12124"/>
                          <a:pt x="6176634" y="0"/>
                        </a:cubicBezTo>
                        <a:cubicBezTo>
                          <a:pt x="6556500" y="-12124"/>
                          <a:pt x="6525611" y="21261"/>
                          <a:pt x="6686336" y="0"/>
                        </a:cubicBezTo>
                        <a:cubicBezTo>
                          <a:pt x="6847061" y="-21261"/>
                          <a:pt x="6994043" y="2422"/>
                          <a:pt x="7106092" y="0"/>
                        </a:cubicBezTo>
                        <a:cubicBezTo>
                          <a:pt x="7218141" y="-2422"/>
                          <a:pt x="7485744" y="32909"/>
                          <a:pt x="7705742" y="0"/>
                        </a:cubicBezTo>
                        <a:cubicBezTo>
                          <a:pt x="7925740" y="-32909"/>
                          <a:pt x="8237707" y="4735"/>
                          <a:pt x="8395340" y="0"/>
                        </a:cubicBezTo>
                        <a:cubicBezTo>
                          <a:pt x="8552973" y="-4735"/>
                          <a:pt x="8947123" y="58296"/>
                          <a:pt x="9174885" y="0"/>
                        </a:cubicBezTo>
                        <a:cubicBezTo>
                          <a:pt x="9273408" y="14547"/>
                          <a:pt x="9345957" y="72707"/>
                          <a:pt x="9355016" y="180131"/>
                        </a:cubicBezTo>
                        <a:cubicBezTo>
                          <a:pt x="9370997" y="296968"/>
                          <a:pt x="9319420" y="495667"/>
                          <a:pt x="9355016" y="747436"/>
                        </a:cubicBezTo>
                        <a:cubicBezTo>
                          <a:pt x="9390612" y="999206"/>
                          <a:pt x="9344761" y="1086079"/>
                          <a:pt x="9355016" y="1292494"/>
                        </a:cubicBezTo>
                        <a:cubicBezTo>
                          <a:pt x="9355556" y="1385135"/>
                          <a:pt x="9266348" y="1484275"/>
                          <a:pt x="9174885" y="1472625"/>
                        </a:cubicBezTo>
                        <a:cubicBezTo>
                          <a:pt x="8888890" y="1550149"/>
                          <a:pt x="8746621" y="1399860"/>
                          <a:pt x="8395340" y="1472625"/>
                        </a:cubicBezTo>
                        <a:cubicBezTo>
                          <a:pt x="8044060" y="1545390"/>
                          <a:pt x="8186212" y="1439703"/>
                          <a:pt x="8065532" y="1472625"/>
                        </a:cubicBezTo>
                        <a:cubicBezTo>
                          <a:pt x="7944852" y="1505547"/>
                          <a:pt x="7839482" y="1433783"/>
                          <a:pt x="7645777" y="1472625"/>
                        </a:cubicBezTo>
                        <a:cubicBezTo>
                          <a:pt x="7452073" y="1511467"/>
                          <a:pt x="7360820" y="1463774"/>
                          <a:pt x="7226022" y="1472625"/>
                        </a:cubicBezTo>
                        <a:cubicBezTo>
                          <a:pt x="7091224" y="1481476"/>
                          <a:pt x="6922210" y="1429547"/>
                          <a:pt x="6626371" y="1472625"/>
                        </a:cubicBezTo>
                        <a:cubicBezTo>
                          <a:pt x="6330532" y="1515703"/>
                          <a:pt x="6315447" y="1452964"/>
                          <a:pt x="6026721" y="1472625"/>
                        </a:cubicBezTo>
                        <a:cubicBezTo>
                          <a:pt x="5737995" y="1492286"/>
                          <a:pt x="5643447" y="1466276"/>
                          <a:pt x="5517018" y="1472625"/>
                        </a:cubicBezTo>
                        <a:cubicBezTo>
                          <a:pt x="5390589" y="1478974"/>
                          <a:pt x="4951416" y="1381272"/>
                          <a:pt x="4737473" y="1472625"/>
                        </a:cubicBezTo>
                        <a:cubicBezTo>
                          <a:pt x="4523530" y="1563978"/>
                          <a:pt x="4403361" y="1430157"/>
                          <a:pt x="4317718" y="1472625"/>
                        </a:cubicBezTo>
                        <a:cubicBezTo>
                          <a:pt x="4232075" y="1515093"/>
                          <a:pt x="3766784" y="1462066"/>
                          <a:pt x="3538172" y="1472625"/>
                        </a:cubicBezTo>
                        <a:cubicBezTo>
                          <a:pt x="3309560" y="1483184"/>
                          <a:pt x="3293411" y="1429473"/>
                          <a:pt x="3118417" y="1472625"/>
                        </a:cubicBezTo>
                        <a:cubicBezTo>
                          <a:pt x="2943423" y="1515777"/>
                          <a:pt x="2703851" y="1403895"/>
                          <a:pt x="2428820" y="1472625"/>
                        </a:cubicBezTo>
                        <a:cubicBezTo>
                          <a:pt x="2153789" y="1541355"/>
                          <a:pt x="1897775" y="1450905"/>
                          <a:pt x="1649274" y="1472625"/>
                        </a:cubicBezTo>
                        <a:cubicBezTo>
                          <a:pt x="1400773" y="1494345"/>
                          <a:pt x="1444257" y="1472293"/>
                          <a:pt x="1319467" y="1472625"/>
                        </a:cubicBezTo>
                        <a:cubicBezTo>
                          <a:pt x="1194677" y="1472957"/>
                          <a:pt x="488985" y="1472121"/>
                          <a:pt x="180131" y="1472625"/>
                        </a:cubicBezTo>
                        <a:cubicBezTo>
                          <a:pt x="95863" y="1449895"/>
                          <a:pt x="-22351" y="1402404"/>
                          <a:pt x="0" y="1292494"/>
                        </a:cubicBezTo>
                        <a:cubicBezTo>
                          <a:pt x="-18750" y="1050033"/>
                          <a:pt x="18166" y="894269"/>
                          <a:pt x="0" y="758560"/>
                        </a:cubicBezTo>
                        <a:cubicBezTo>
                          <a:pt x="-18166" y="622851"/>
                          <a:pt x="9908" y="387049"/>
                          <a:pt x="0" y="180131"/>
                        </a:cubicBezTo>
                        <a:close/>
                      </a:path>
                      <a:path w="9355016" h="1472625" stroke="0" extrusionOk="0">
                        <a:moveTo>
                          <a:pt x="0" y="180131"/>
                        </a:moveTo>
                        <a:cubicBezTo>
                          <a:pt x="-11197" y="73741"/>
                          <a:pt x="73265" y="2771"/>
                          <a:pt x="180131" y="0"/>
                        </a:cubicBezTo>
                        <a:cubicBezTo>
                          <a:pt x="500978" y="-72954"/>
                          <a:pt x="634676" y="74529"/>
                          <a:pt x="959676" y="0"/>
                        </a:cubicBezTo>
                        <a:cubicBezTo>
                          <a:pt x="1284677" y="-74529"/>
                          <a:pt x="1224945" y="41071"/>
                          <a:pt x="1469379" y="0"/>
                        </a:cubicBezTo>
                        <a:cubicBezTo>
                          <a:pt x="1713813" y="-41071"/>
                          <a:pt x="1791160" y="3811"/>
                          <a:pt x="1889134" y="0"/>
                        </a:cubicBezTo>
                        <a:cubicBezTo>
                          <a:pt x="1987109" y="-3811"/>
                          <a:pt x="2313002" y="76895"/>
                          <a:pt x="2578732" y="0"/>
                        </a:cubicBezTo>
                        <a:cubicBezTo>
                          <a:pt x="2844462" y="-76895"/>
                          <a:pt x="2890449" y="54867"/>
                          <a:pt x="3088435" y="0"/>
                        </a:cubicBezTo>
                        <a:cubicBezTo>
                          <a:pt x="3286421" y="-54867"/>
                          <a:pt x="3566188" y="33129"/>
                          <a:pt x="3867980" y="0"/>
                        </a:cubicBezTo>
                        <a:cubicBezTo>
                          <a:pt x="4169773" y="-33129"/>
                          <a:pt x="4081549" y="40218"/>
                          <a:pt x="4287735" y="0"/>
                        </a:cubicBezTo>
                        <a:cubicBezTo>
                          <a:pt x="4493922" y="-40218"/>
                          <a:pt x="4791625" y="45623"/>
                          <a:pt x="5067281" y="0"/>
                        </a:cubicBezTo>
                        <a:cubicBezTo>
                          <a:pt x="5342937" y="-45623"/>
                          <a:pt x="5318334" y="22614"/>
                          <a:pt x="5397088" y="0"/>
                        </a:cubicBezTo>
                        <a:cubicBezTo>
                          <a:pt x="5475842" y="-22614"/>
                          <a:pt x="5822496" y="56027"/>
                          <a:pt x="5996739" y="0"/>
                        </a:cubicBezTo>
                        <a:cubicBezTo>
                          <a:pt x="6170982" y="-56027"/>
                          <a:pt x="6363350" y="27710"/>
                          <a:pt x="6596389" y="0"/>
                        </a:cubicBezTo>
                        <a:cubicBezTo>
                          <a:pt x="6829428" y="-27710"/>
                          <a:pt x="6997095" y="32534"/>
                          <a:pt x="7106092" y="0"/>
                        </a:cubicBezTo>
                        <a:cubicBezTo>
                          <a:pt x="7215089" y="-32534"/>
                          <a:pt x="7671422" y="18929"/>
                          <a:pt x="7885637" y="0"/>
                        </a:cubicBezTo>
                        <a:cubicBezTo>
                          <a:pt x="8099853" y="-18929"/>
                          <a:pt x="8342796" y="83277"/>
                          <a:pt x="8665182" y="0"/>
                        </a:cubicBezTo>
                        <a:cubicBezTo>
                          <a:pt x="8987568" y="-83277"/>
                          <a:pt x="9062136" y="53314"/>
                          <a:pt x="9174885" y="0"/>
                        </a:cubicBezTo>
                        <a:cubicBezTo>
                          <a:pt x="9253025" y="-20110"/>
                          <a:pt x="9352167" y="76388"/>
                          <a:pt x="9355016" y="180131"/>
                        </a:cubicBezTo>
                        <a:cubicBezTo>
                          <a:pt x="9400988" y="429010"/>
                          <a:pt x="9315804" y="504426"/>
                          <a:pt x="9355016" y="747436"/>
                        </a:cubicBezTo>
                        <a:cubicBezTo>
                          <a:pt x="9394228" y="990447"/>
                          <a:pt x="9353256" y="1164523"/>
                          <a:pt x="9355016" y="1292494"/>
                        </a:cubicBezTo>
                        <a:cubicBezTo>
                          <a:pt x="9335318" y="1392789"/>
                          <a:pt x="9277902" y="1466257"/>
                          <a:pt x="9174885" y="1472625"/>
                        </a:cubicBezTo>
                        <a:cubicBezTo>
                          <a:pt x="8950878" y="1529295"/>
                          <a:pt x="8681109" y="1397924"/>
                          <a:pt x="8485287" y="1472625"/>
                        </a:cubicBezTo>
                        <a:cubicBezTo>
                          <a:pt x="8289465" y="1547326"/>
                          <a:pt x="8232051" y="1461634"/>
                          <a:pt x="8065532" y="1472625"/>
                        </a:cubicBezTo>
                        <a:cubicBezTo>
                          <a:pt x="7899014" y="1483616"/>
                          <a:pt x="7658631" y="1442839"/>
                          <a:pt x="7465882" y="1472625"/>
                        </a:cubicBezTo>
                        <a:cubicBezTo>
                          <a:pt x="7273133" y="1502411"/>
                          <a:pt x="7267263" y="1441151"/>
                          <a:pt x="7136074" y="1472625"/>
                        </a:cubicBezTo>
                        <a:cubicBezTo>
                          <a:pt x="7004885" y="1504099"/>
                          <a:pt x="6933345" y="1465527"/>
                          <a:pt x="6806266" y="1472625"/>
                        </a:cubicBezTo>
                        <a:cubicBezTo>
                          <a:pt x="6679187" y="1479723"/>
                          <a:pt x="6457546" y="1460837"/>
                          <a:pt x="6206616" y="1472625"/>
                        </a:cubicBezTo>
                        <a:cubicBezTo>
                          <a:pt x="5955686" y="1484413"/>
                          <a:pt x="5898240" y="1438864"/>
                          <a:pt x="5786861" y="1472625"/>
                        </a:cubicBezTo>
                        <a:cubicBezTo>
                          <a:pt x="5675483" y="1506386"/>
                          <a:pt x="5379930" y="1425846"/>
                          <a:pt x="5097263" y="1472625"/>
                        </a:cubicBezTo>
                        <a:cubicBezTo>
                          <a:pt x="4814596" y="1519404"/>
                          <a:pt x="4813537" y="1436005"/>
                          <a:pt x="4677508" y="1472625"/>
                        </a:cubicBezTo>
                        <a:cubicBezTo>
                          <a:pt x="4541479" y="1509245"/>
                          <a:pt x="4159811" y="1428546"/>
                          <a:pt x="3987910" y="1472625"/>
                        </a:cubicBezTo>
                        <a:cubicBezTo>
                          <a:pt x="3816009" y="1516704"/>
                          <a:pt x="3781922" y="1439918"/>
                          <a:pt x="3658103" y="1472625"/>
                        </a:cubicBezTo>
                        <a:cubicBezTo>
                          <a:pt x="3534284" y="1505332"/>
                          <a:pt x="3289379" y="1455931"/>
                          <a:pt x="2968505" y="1472625"/>
                        </a:cubicBezTo>
                        <a:cubicBezTo>
                          <a:pt x="2647631" y="1489319"/>
                          <a:pt x="2688889" y="1427377"/>
                          <a:pt x="2548750" y="1472625"/>
                        </a:cubicBezTo>
                        <a:cubicBezTo>
                          <a:pt x="2408612" y="1517873"/>
                          <a:pt x="2341372" y="1435603"/>
                          <a:pt x="2218942" y="1472625"/>
                        </a:cubicBezTo>
                        <a:cubicBezTo>
                          <a:pt x="2096512" y="1509647"/>
                          <a:pt x="1943263" y="1454420"/>
                          <a:pt x="1799187" y="1472625"/>
                        </a:cubicBezTo>
                        <a:cubicBezTo>
                          <a:pt x="1655111" y="1490830"/>
                          <a:pt x="1445001" y="1417437"/>
                          <a:pt x="1109589" y="1472625"/>
                        </a:cubicBezTo>
                        <a:cubicBezTo>
                          <a:pt x="774177" y="1527813"/>
                          <a:pt x="836298" y="1444843"/>
                          <a:pt x="689834" y="1472625"/>
                        </a:cubicBezTo>
                        <a:cubicBezTo>
                          <a:pt x="543370" y="1500407"/>
                          <a:pt x="361797" y="1434250"/>
                          <a:pt x="180131" y="1472625"/>
                        </a:cubicBezTo>
                        <a:cubicBezTo>
                          <a:pt x="106574" y="1477766"/>
                          <a:pt x="-6114" y="1395926"/>
                          <a:pt x="0" y="1292494"/>
                        </a:cubicBezTo>
                        <a:cubicBezTo>
                          <a:pt x="-34729" y="1160270"/>
                          <a:pt x="26325" y="930289"/>
                          <a:pt x="0" y="725189"/>
                        </a:cubicBezTo>
                        <a:cubicBezTo>
                          <a:pt x="-26325" y="520089"/>
                          <a:pt x="60865" y="422963"/>
                          <a:pt x="0" y="18013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5CD7BD0-E6F8-4781-6FD4-89129FAEDADD}"/>
              </a:ext>
            </a:extLst>
          </p:cNvPr>
          <p:cNvSpPr txBox="1"/>
          <p:nvPr/>
        </p:nvSpPr>
        <p:spPr>
          <a:xfrm>
            <a:off x="195943" y="642257"/>
            <a:ext cx="943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50000"/>
              <a:buBlip>
                <a:blip r:embed="rId2"/>
              </a:buBlip>
            </a:pPr>
            <a:r>
              <a:rPr kumimoji="1" lang="ja-JP" altLang="en-US" sz="3200" b="1">
                <a:latin typeface="Meiryo" panose="020B0604030504040204" pitchFamily="34" charset="-128"/>
                <a:ea typeface="Meiryo" panose="020B0604030504040204" pitchFamily="34" charset="-128"/>
              </a:rPr>
              <a:t> なぜ今、</a:t>
            </a:r>
            <a:r>
              <a:rPr kumimoji="1" lang="en" altLang="ja-JP" sz="3200" b="1" dirty="0">
                <a:latin typeface="Meiryo" panose="020B0604030504040204" pitchFamily="34" charset="-128"/>
                <a:ea typeface="Meiryo" panose="020B0604030504040204" pitchFamily="34" charset="-128"/>
              </a:rPr>
              <a:t>AI</a:t>
            </a:r>
            <a:r>
              <a:rPr kumimoji="1" lang="ja-JP" altLang="en-US" sz="3200" b="1">
                <a:latin typeface="Meiryo" panose="020B0604030504040204" pitchFamily="34" charset="-128"/>
                <a:ea typeface="Meiryo" panose="020B0604030504040204" pitchFamily="34" charset="-128"/>
              </a:rPr>
              <a:t>体験なのか？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314C17E-14BC-31E3-B1A7-9BE2E3D89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3F15-3F14-9042-93A9-99D065DD3B67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CDA9897-5E36-4F2D-B5DE-F2A216280B44}"/>
              </a:ext>
            </a:extLst>
          </p:cNvPr>
          <p:cNvSpPr txBox="1"/>
          <p:nvPr/>
        </p:nvSpPr>
        <p:spPr>
          <a:xfrm>
            <a:off x="370952" y="1352562"/>
            <a:ext cx="9164097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ja-JP" altLang="en-US" sz="2000" b="1">
                <a:latin typeface="Meiryo" panose="020B0604030504040204" pitchFamily="34" charset="-128"/>
                <a:ea typeface="Meiryo" panose="020B0604030504040204" pitchFamily="34" charset="-128"/>
              </a:rPr>
              <a:t>「生成</a:t>
            </a:r>
            <a:r>
              <a:rPr kumimoji="1" lang="en" altLang="ja-JP" sz="2000" b="1" dirty="0">
                <a:latin typeface="Meiryo" panose="020B0604030504040204" pitchFamily="34" charset="-128"/>
                <a:ea typeface="Meiryo" panose="020B0604030504040204" pitchFamily="34" charset="-128"/>
              </a:rPr>
              <a:t>AI</a:t>
            </a:r>
            <a:r>
              <a:rPr kumimoji="1" lang="ja-JP" altLang="en" sz="2000" b="1">
                <a:latin typeface="Meiryo" panose="020B0604030504040204" pitchFamily="34" charset="-128"/>
                <a:ea typeface="Meiryo" panose="020B0604030504040204" pitchFamily="34" charset="-128"/>
              </a:rPr>
              <a:t>」</a:t>
            </a:r>
            <a:r>
              <a:rPr kumimoji="1" lang="ja-JP" altLang="en-US" sz="2000" b="1">
                <a:latin typeface="Meiryo" panose="020B0604030504040204" pitchFamily="34" charset="-128"/>
                <a:ea typeface="Meiryo" panose="020B0604030504040204" pitchFamily="34" charset="-128"/>
              </a:rPr>
              <a:t>への高い関心と、体験機会の不足</a:t>
            </a:r>
          </a:p>
          <a:p>
            <a:pPr>
              <a:lnSpc>
                <a:spcPct val="120000"/>
              </a:lnSpc>
            </a:pPr>
            <a:r>
              <a:rPr kumimoji="1" lang="ja-JP" altLang="en-US" sz="2000">
                <a:latin typeface="Meiryo" panose="020B0604030504040204" pitchFamily="34" charset="-128"/>
                <a:ea typeface="Meiryo" panose="020B0604030504040204" pitchFamily="34" charset="-128"/>
              </a:rPr>
              <a:t>毎日目にする生成</a:t>
            </a:r>
            <a:r>
              <a:rPr kumimoji="1" lang="en" altLang="ja-JP" sz="2000" dirty="0">
                <a:latin typeface="Meiryo" panose="020B0604030504040204" pitchFamily="34" charset="-128"/>
                <a:ea typeface="Meiryo" panose="020B0604030504040204" pitchFamily="34" charset="-128"/>
              </a:rPr>
              <a:t>AI</a:t>
            </a:r>
            <a:r>
              <a:rPr kumimoji="1" lang="ja-JP" altLang="en" sz="2000">
                <a:latin typeface="Meiryo" panose="020B0604030504040204" pitchFamily="34" charset="-128"/>
                <a:ea typeface="Meiryo" panose="020B0604030504040204" pitchFamily="34" charset="-128"/>
              </a:rPr>
              <a:t>。</a:t>
            </a:r>
            <a:r>
              <a:rPr kumimoji="1" lang="ja-JP" altLang="en-US" sz="2000">
                <a:latin typeface="Meiryo" panose="020B0604030504040204" pitchFamily="34" charset="-128"/>
                <a:ea typeface="Meiryo" panose="020B0604030504040204" pitchFamily="34" charset="-128"/>
              </a:rPr>
              <a:t>保護者の関心は極めて高い一方、</a:t>
            </a:r>
            <a:r>
              <a:rPr kumimoji="1" lang="ja-JP" altLang="en-US" sz="2000" b="1">
                <a:solidFill>
                  <a:srgbClr val="FF80A9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子どもが安全</a:t>
            </a:r>
            <a:r>
              <a:rPr kumimoji="1" lang="ja-JP" altLang="en-US" sz="2000">
                <a:latin typeface="Meiryo" panose="020B0604030504040204" pitchFamily="34" charset="-128"/>
                <a:ea typeface="Meiryo" panose="020B0604030504040204" pitchFamily="34" charset="-128"/>
              </a:rPr>
              <a:t>に、かつ「自分事」として楽しめる体験の場はまだ多くありません。</a:t>
            </a:r>
          </a:p>
          <a:p>
            <a:pPr algn="ctr">
              <a:lnSpc>
                <a:spcPct val="120000"/>
              </a:lnSpc>
            </a:pPr>
            <a:endParaRPr kumimoji="1" lang="ja-JP" altLang="en-US" sz="200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2000" b="1">
                <a:solidFill>
                  <a:srgbClr val="FF80A9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デジタル</a:t>
            </a:r>
            <a:r>
              <a:rPr kumimoji="1" lang="en-US" altLang="ja-JP" sz="2000" b="1" dirty="0">
                <a:solidFill>
                  <a:srgbClr val="FF80A9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×</a:t>
            </a:r>
            <a:r>
              <a:rPr kumimoji="1" lang="ja-JP" altLang="en-US" sz="2000" b="1">
                <a:solidFill>
                  <a:srgbClr val="FF80A9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アナログ</a:t>
            </a:r>
            <a:r>
              <a:rPr kumimoji="1" lang="ja-JP" altLang="en-US" sz="2000" b="1">
                <a:latin typeface="Meiryo" panose="020B0604030504040204" pitchFamily="34" charset="-128"/>
                <a:ea typeface="Meiryo" panose="020B0604030504040204" pitchFamily="34" charset="-128"/>
              </a:rPr>
              <a:t>による「深い学び」</a:t>
            </a:r>
          </a:p>
          <a:p>
            <a:pPr>
              <a:lnSpc>
                <a:spcPct val="120000"/>
              </a:lnSpc>
            </a:pPr>
            <a:r>
              <a:rPr kumimoji="1" lang="ja-JP" altLang="en-US" sz="2000">
                <a:latin typeface="Meiryo" panose="020B0604030504040204" pitchFamily="34" charset="-128"/>
                <a:ea typeface="Meiryo" panose="020B0604030504040204" pitchFamily="34" charset="-128"/>
              </a:rPr>
              <a:t>画面の中だけで終わるデジタル体験ではなく、</a:t>
            </a:r>
            <a:r>
              <a:rPr kumimoji="1" lang="en" altLang="ja-JP" sz="2000" dirty="0">
                <a:latin typeface="Meiryo" panose="020B0604030504040204" pitchFamily="34" charset="-128"/>
                <a:ea typeface="Meiryo" panose="020B0604030504040204" pitchFamily="34" charset="-128"/>
              </a:rPr>
              <a:t>AI</a:t>
            </a:r>
            <a:r>
              <a:rPr kumimoji="1" lang="ja-JP" altLang="en-US" sz="2000">
                <a:latin typeface="Meiryo" panose="020B0604030504040204" pitchFamily="34" charset="-128"/>
                <a:ea typeface="Meiryo" panose="020B0604030504040204" pitchFamily="34" charset="-128"/>
              </a:rPr>
              <a:t>とデザインしたものを</a:t>
            </a:r>
            <a:br>
              <a:rPr kumimoji="1" lang="en-US" altLang="ja-JP" sz="2000" dirty="0"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kumimoji="1" lang="ja-JP" altLang="en-US" sz="2000">
                <a:latin typeface="Meiryo" panose="020B0604030504040204" pitchFamily="34" charset="-128"/>
                <a:ea typeface="Meiryo" panose="020B0604030504040204" pitchFamily="34" charset="-128"/>
              </a:rPr>
              <a:t>自分の手で折る（アナログ）というプロセスが、子どもたちの創造性と達成感を刺激します。</a:t>
            </a:r>
          </a:p>
          <a:p>
            <a:pPr algn="ctr">
              <a:lnSpc>
                <a:spcPct val="120000"/>
              </a:lnSpc>
            </a:pPr>
            <a:endParaRPr kumimoji="1" lang="ja-JP" altLang="en-US" sz="200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2000" b="1">
                <a:latin typeface="Meiryo" panose="020B0604030504040204" pitchFamily="34" charset="-128"/>
                <a:ea typeface="Meiryo" panose="020B0604030504040204" pitchFamily="34" charset="-128"/>
              </a:rPr>
              <a:t>高い「タイパ」、親子のコミュニケーションを</a:t>
            </a:r>
          </a:p>
          <a:p>
            <a:pPr>
              <a:lnSpc>
                <a:spcPct val="120000"/>
              </a:lnSpc>
            </a:pPr>
            <a:r>
              <a:rPr kumimoji="1" lang="ja-JP" altLang="en-US" sz="2000">
                <a:latin typeface="Meiryo" panose="020B0604030504040204" pitchFamily="34" charset="-128"/>
                <a:ea typeface="Meiryo" panose="020B0604030504040204" pitchFamily="34" charset="-128"/>
              </a:rPr>
              <a:t>わずか</a:t>
            </a:r>
            <a:r>
              <a:rPr kumimoji="1" lang="en-US" altLang="ja-JP" sz="2000" dirty="0">
                <a:latin typeface="Meiryo" panose="020B0604030504040204" pitchFamily="34" charset="-128"/>
                <a:ea typeface="Meiryo" panose="020B0604030504040204" pitchFamily="34" charset="-128"/>
              </a:rPr>
              <a:t>15</a:t>
            </a:r>
            <a:r>
              <a:rPr kumimoji="1" lang="ja-JP" altLang="en-US" sz="2000">
                <a:latin typeface="Meiryo" panose="020B0604030504040204" pitchFamily="34" charset="-128"/>
                <a:ea typeface="Meiryo" panose="020B0604030504040204" pitchFamily="34" charset="-128"/>
              </a:rPr>
              <a:t>分で</a:t>
            </a:r>
            <a:r>
              <a:rPr kumimoji="1" lang="ja-JP" altLang="en-US" sz="2000" b="1">
                <a:solidFill>
                  <a:srgbClr val="FF80A9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自分だけのオリジナル作品</a:t>
            </a:r>
            <a:r>
              <a:rPr kumimoji="1" lang="ja-JP" altLang="en-US" sz="2000">
                <a:latin typeface="Meiryo" panose="020B0604030504040204" pitchFamily="34" charset="-128"/>
                <a:ea typeface="Meiryo" panose="020B0604030504040204" pitchFamily="34" charset="-128"/>
              </a:rPr>
              <a:t>が完成。忙しいイベント会場でも、</a:t>
            </a:r>
            <a:br>
              <a:rPr kumimoji="1" lang="en-US" altLang="ja-JP" sz="2000" dirty="0"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kumimoji="1" lang="ja-JP" altLang="en-US" sz="2000">
                <a:latin typeface="Meiryo" panose="020B0604030504040204" pitchFamily="34" charset="-128"/>
                <a:ea typeface="Meiryo" panose="020B0604030504040204" pitchFamily="34" charset="-128"/>
              </a:rPr>
              <a:t>親子で驚きを共有できる</a:t>
            </a:r>
            <a:r>
              <a:rPr kumimoji="1" lang="en-US" altLang="ja-JP" sz="2000" dirty="0">
                <a:latin typeface="Meiryo" panose="020B0604030504040204" pitchFamily="34" charset="-128"/>
                <a:ea typeface="Meiryo" panose="020B0604030504040204" pitchFamily="34" charset="-128"/>
              </a:rPr>
              <a:t>『</a:t>
            </a:r>
            <a:r>
              <a:rPr kumimoji="1" lang="ja-JP" altLang="en-US" sz="2000">
                <a:latin typeface="Meiryo" panose="020B0604030504040204" pitchFamily="34" charset="-128"/>
                <a:ea typeface="Meiryo" panose="020B0604030504040204" pitchFamily="34" charset="-128"/>
              </a:rPr>
              <a:t>体験パフォーマンス：タイパ</a:t>
            </a:r>
            <a:r>
              <a:rPr kumimoji="1" lang="en-US" altLang="ja-JP" sz="2000" dirty="0">
                <a:latin typeface="Meiryo" panose="020B0604030504040204" pitchFamily="34" charset="-128"/>
                <a:ea typeface="Meiryo" panose="020B0604030504040204" pitchFamily="34" charset="-128"/>
              </a:rPr>
              <a:t>』</a:t>
            </a:r>
            <a:r>
              <a:rPr kumimoji="1" lang="ja-JP" altLang="en-US" sz="2000">
                <a:latin typeface="Meiryo" panose="020B0604030504040204" pitchFamily="34" charset="-128"/>
                <a:ea typeface="Meiryo" panose="020B0604030504040204" pitchFamily="34" charset="-128"/>
              </a:rPr>
              <a:t>の高いコンテンツです。</a:t>
            </a:r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2780369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0D03D-D8DC-1EDD-1B75-9584218F0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472EA02-BC63-CC30-D921-BAE0F29E4329}"/>
              </a:ext>
            </a:extLst>
          </p:cNvPr>
          <p:cNvSpPr txBox="1"/>
          <p:nvPr/>
        </p:nvSpPr>
        <p:spPr>
          <a:xfrm>
            <a:off x="195943" y="642257"/>
            <a:ext cx="943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50000"/>
              <a:buBlip>
                <a:blip r:embed="rId2"/>
              </a:buBlip>
            </a:pPr>
            <a:r>
              <a:rPr kumimoji="1" lang="ja-JP" altLang="en-US" sz="3200" b="1">
                <a:latin typeface="Meiryo" panose="020B0604030504040204" pitchFamily="34" charset="-128"/>
                <a:ea typeface="Meiryo" panose="020B0604030504040204" pitchFamily="34" charset="-128"/>
              </a:rPr>
              <a:t> ワークショップの流れ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F86CA99-11F0-03E8-8A19-3D16B7309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3F15-3F14-9042-93A9-99D065DD3B67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9C0E46B-C32C-A5EA-D14A-D23B6DEA375B}"/>
              </a:ext>
            </a:extLst>
          </p:cNvPr>
          <p:cNvSpPr txBox="1"/>
          <p:nvPr/>
        </p:nvSpPr>
        <p:spPr>
          <a:xfrm>
            <a:off x="343320" y="1136956"/>
            <a:ext cx="916409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ja-JP" altLang="en-US" sz="2000" b="1">
                <a:solidFill>
                  <a:srgbClr val="FF80A9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最新</a:t>
            </a:r>
            <a:r>
              <a:rPr kumimoji="1" lang="en" altLang="ja-JP" sz="2000" b="1" dirty="0">
                <a:solidFill>
                  <a:srgbClr val="FF80A9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AI</a:t>
            </a:r>
            <a:r>
              <a:rPr kumimoji="1" lang="ja-JP" altLang="en-US" sz="2000" b="1">
                <a:solidFill>
                  <a:srgbClr val="FF80A9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でデザインし、自分の手で折る </a:t>
            </a:r>
            <a:r>
              <a:rPr kumimoji="1" lang="en-US" altLang="ja-JP" sz="2000" b="1" dirty="0">
                <a:solidFill>
                  <a:srgbClr val="FF80A9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3</a:t>
            </a:r>
            <a:r>
              <a:rPr kumimoji="1" lang="ja-JP" altLang="en-US" sz="2000" b="1">
                <a:solidFill>
                  <a:srgbClr val="FF80A9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ステップの創造体験</a:t>
            </a:r>
          </a:p>
        </p:txBody>
      </p: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B57C3A27-E3A0-A5C5-FA28-8D7441A5E38C}"/>
              </a:ext>
            </a:extLst>
          </p:cNvPr>
          <p:cNvGrpSpPr/>
          <p:nvPr/>
        </p:nvGrpSpPr>
        <p:grpSpPr>
          <a:xfrm>
            <a:off x="76202" y="1556593"/>
            <a:ext cx="3189600" cy="4583149"/>
            <a:chOff x="166176" y="1583232"/>
            <a:chExt cx="3189600" cy="4583149"/>
          </a:xfrm>
        </p:grpSpPr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520D40AE-AD00-769D-E2A7-F1DAF79E8156}"/>
                </a:ext>
              </a:extLst>
            </p:cNvPr>
            <p:cNvGrpSpPr/>
            <p:nvPr/>
          </p:nvGrpSpPr>
          <p:grpSpPr>
            <a:xfrm>
              <a:off x="245045" y="1691738"/>
              <a:ext cx="2996491" cy="2378284"/>
              <a:chOff x="490601" y="1691738"/>
              <a:chExt cx="2996491" cy="2378284"/>
            </a:xfrm>
          </p:grpSpPr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216F5104-322A-A540-461B-B4C60EDFE7D5}"/>
                  </a:ext>
                </a:extLst>
              </p:cNvPr>
              <p:cNvSpPr txBox="1"/>
              <p:nvPr/>
            </p:nvSpPr>
            <p:spPr>
              <a:xfrm>
                <a:off x="521248" y="1691738"/>
                <a:ext cx="281856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ja-JP" sz="1800" dirty="0">
                    <a:latin typeface="Meiryo" panose="020B0604030504040204" pitchFamily="34" charset="-128"/>
                    <a:ea typeface="Meiryo" panose="020B0604030504040204" pitchFamily="34" charset="-128"/>
                  </a:rPr>
                  <a:t>AI</a:t>
                </a:r>
                <a:r>
                  <a:rPr kumimoji="1" lang="ja-JP" altLang="en-US">
                    <a:latin typeface="Meiryo" panose="020B0604030504040204" pitchFamily="34" charset="-128"/>
                    <a:ea typeface="Meiryo" panose="020B0604030504040204" pitchFamily="34" charset="-128"/>
                  </a:rPr>
                  <a:t>に言葉で指示をして</a:t>
                </a:r>
                <a:endParaRPr kumimoji="1" lang="en-US" altLang="ja-JP" dirty="0">
                  <a:latin typeface="Meiryo" panose="020B0604030504040204" pitchFamily="34" charset="-128"/>
                  <a:ea typeface="Meiryo" panose="020B0604030504040204" pitchFamily="34" charset="-128"/>
                </a:endParaRPr>
              </a:p>
              <a:p>
                <a:pPr algn="ctr"/>
                <a:r>
                  <a:rPr kumimoji="1" lang="ja-JP" altLang="en-US" b="1">
                    <a:solidFill>
                      <a:srgbClr val="FF80A9"/>
                    </a:solidFill>
                    <a:latin typeface="Meiryo" panose="020B0604030504040204" pitchFamily="34" charset="-128"/>
                    <a:ea typeface="Meiryo" panose="020B0604030504040204" pitchFamily="34" charset="-128"/>
                  </a:rPr>
                  <a:t>自分のキャラをデザイン</a:t>
                </a:r>
                <a:endParaRPr lang="ja-JP" altLang="en-US" b="1">
                  <a:solidFill>
                    <a:srgbClr val="FF80A9"/>
                  </a:solidFill>
                </a:endParaRPr>
              </a:p>
            </p:txBody>
          </p:sp>
          <p:pic>
            <p:nvPicPr>
              <p:cNvPr id="15" name="図 14">
                <a:extLst>
                  <a:ext uri="{FF2B5EF4-FFF2-40B4-BE49-F238E27FC236}">
                    <a16:creationId xmlns:a16="http://schemas.microsoft.com/office/drawing/2014/main" id="{0EFC1067-003E-7E8C-2F29-0F99206D77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0601" y="2446575"/>
                <a:ext cx="2996491" cy="1623447"/>
              </a:xfrm>
              <a:prstGeom prst="rect">
                <a:avLst/>
              </a:prstGeom>
            </p:spPr>
          </p:pic>
        </p:grpSp>
        <p:sp>
          <p:nvSpPr>
            <p:cNvPr id="33" name="角丸四角形 32">
              <a:extLst>
                <a:ext uri="{FF2B5EF4-FFF2-40B4-BE49-F238E27FC236}">
                  <a16:creationId xmlns:a16="http://schemas.microsoft.com/office/drawing/2014/main" id="{6BCFC542-3DEE-1A01-B4B6-D2DDB7629CCE}"/>
                </a:ext>
              </a:extLst>
            </p:cNvPr>
            <p:cNvSpPr/>
            <p:nvPr/>
          </p:nvSpPr>
          <p:spPr>
            <a:xfrm>
              <a:off x="166176" y="1583232"/>
              <a:ext cx="3189600" cy="4583149"/>
            </a:xfrm>
            <a:prstGeom prst="roundRect">
              <a:avLst>
                <a:gd name="adj" fmla="val 5249"/>
              </a:avLst>
            </a:prstGeom>
            <a:noFill/>
            <a:ln w="38100">
              <a:solidFill>
                <a:srgbClr val="FFCAE5">
                  <a:alpha val="67866"/>
                </a:srgbClr>
              </a:solidFill>
              <a:prstDash val="sysDot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sX0" fmla="*/ 0 w 9355016"/>
                        <a:gd name="csY0" fmla="*/ 180131 h 1472625"/>
                        <a:gd name="csX1" fmla="*/ 180131 w 9355016"/>
                        <a:gd name="csY1" fmla="*/ 0 h 1472625"/>
                        <a:gd name="csX2" fmla="*/ 779781 w 9355016"/>
                        <a:gd name="csY2" fmla="*/ 0 h 1472625"/>
                        <a:gd name="csX3" fmla="*/ 1469379 w 9355016"/>
                        <a:gd name="csY3" fmla="*/ 0 h 1472625"/>
                        <a:gd name="csX4" fmla="*/ 1979082 w 9355016"/>
                        <a:gd name="csY4" fmla="*/ 0 h 1472625"/>
                        <a:gd name="csX5" fmla="*/ 2668680 w 9355016"/>
                        <a:gd name="csY5" fmla="*/ 0 h 1472625"/>
                        <a:gd name="csX6" fmla="*/ 3088435 w 9355016"/>
                        <a:gd name="csY6" fmla="*/ 0 h 1472625"/>
                        <a:gd name="csX7" fmla="*/ 3688085 w 9355016"/>
                        <a:gd name="csY7" fmla="*/ 0 h 1472625"/>
                        <a:gd name="csX8" fmla="*/ 4017893 w 9355016"/>
                        <a:gd name="csY8" fmla="*/ 0 h 1472625"/>
                        <a:gd name="csX9" fmla="*/ 4797438 w 9355016"/>
                        <a:gd name="csY9" fmla="*/ 0 h 1472625"/>
                        <a:gd name="csX10" fmla="*/ 5397088 w 9355016"/>
                        <a:gd name="csY10" fmla="*/ 0 h 1472625"/>
                        <a:gd name="csX11" fmla="*/ 6176634 w 9355016"/>
                        <a:gd name="csY11" fmla="*/ 0 h 1472625"/>
                        <a:gd name="csX12" fmla="*/ 6686336 w 9355016"/>
                        <a:gd name="csY12" fmla="*/ 0 h 1472625"/>
                        <a:gd name="csX13" fmla="*/ 7106092 w 9355016"/>
                        <a:gd name="csY13" fmla="*/ 0 h 1472625"/>
                        <a:gd name="csX14" fmla="*/ 7705742 w 9355016"/>
                        <a:gd name="csY14" fmla="*/ 0 h 1472625"/>
                        <a:gd name="csX15" fmla="*/ 8395340 w 9355016"/>
                        <a:gd name="csY15" fmla="*/ 0 h 1472625"/>
                        <a:gd name="csX16" fmla="*/ 9174885 w 9355016"/>
                        <a:gd name="csY16" fmla="*/ 0 h 1472625"/>
                        <a:gd name="csX17" fmla="*/ 9355016 w 9355016"/>
                        <a:gd name="csY17" fmla="*/ 180131 h 1472625"/>
                        <a:gd name="csX18" fmla="*/ 9355016 w 9355016"/>
                        <a:gd name="csY18" fmla="*/ 747436 h 1472625"/>
                        <a:gd name="csX19" fmla="*/ 9355016 w 9355016"/>
                        <a:gd name="csY19" fmla="*/ 1292494 h 1472625"/>
                        <a:gd name="csX20" fmla="*/ 9174885 w 9355016"/>
                        <a:gd name="csY20" fmla="*/ 1472625 h 1472625"/>
                        <a:gd name="csX21" fmla="*/ 8395340 w 9355016"/>
                        <a:gd name="csY21" fmla="*/ 1472625 h 1472625"/>
                        <a:gd name="csX22" fmla="*/ 8065532 w 9355016"/>
                        <a:gd name="csY22" fmla="*/ 1472625 h 1472625"/>
                        <a:gd name="csX23" fmla="*/ 7645777 w 9355016"/>
                        <a:gd name="csY23" fmla="*/ 1472625 h 1472625"/>
                        <a:gd name="csX24" fmla="*/ 7226022 w 9355016"/>
                        <a:gd name="csY24" fmla="*/ 1472625 h 1472625"/>
                        <a:gd name="csX25" fmla="*/ 6626371 w 9355016"/>
                        <a:gd name="csY25" fmla="*/ 1472625 h 1472625"/>
                        <a:gd name="csX26" fmla="*/ 6026721 w 9355016"/>
                        <a:gd name="csY26" fmla="*/ 1472625 h 1472625"/>
                        <a:gd name="csX27" fmla="*/ 5517018 w 9355016"/>
                        <a:gd name="csY27" fmla="*/ 1472625 h 1472625"/>
                        <a:gd name="csX28" fmla="*/ 4737473 w 9355016"/>
                        <a:gd name="csY28" fmla="*/ 1472625 h 1472625"/>
                        <a:gd name="csX29" fmla="*/ 4317718 w 9355016"/>
                        <a:gd name="csY29" fmla="*/ 1472625 h 1472625"/>
                        <a:gd name="csX30" fmla="*/ 3538172 w 9355016"/>
                        <a:gd name="csY30" fmla="*/ 1472625 h 1472625"/>
                        <a:gd name="csX31" fmla="*/ 3118417 w 9355016"/>
                        <a:gd name="csY31" fmla="*/ 1472625 h 1472625"/>
                        <a:gd name="csX32" fmla="*/ 2428820 w 9355016"/>
                        <a:gd name="csY32" fmla="*/ 1472625 h 1472625"/>
                        <a:gd name="csX33" fmla="*/ 1649274 w 9355016"/>
                        <a:gd name="csY33" fmla="*/ 1472625 h 1472625"/>
                        <a:gd name="csX34" fmla="*/ 1319467 w 9355016"/>
                        <a:gd name="csY34" fmla="*/ 1472625 h 1472625"/>
                        <a:gd name="csX35" fmla="*/ 180131 w 9355016"/>
                        <a:gd name="csY35" fmla="*/ 1472625 h 1472625"/>
                        <a:gd name="csX36" fmla="*/ 0 w 9355016"/>
                        <a:gd name="csY36" fmla="*/ 1292494 h 1472625"/>
                        <a:gd name="csX37" fmla="*/ 0 w 9355016"/>
                        <a:gd name="csY37" fmla="*/ 758560 h 1472625"/>
                        <a:gd name="csX38" fmla="*/ 0 w 9355016"/>
                        <a:gd name="csY38" fmla="*/ 180131 h 1472625"/>
                      </a:gdLst>
                      <a:ahLst/>
                      <a:cxnLst>
                        <a:cxn ang="0">
                          <a:pos x="csX0" y="csY0"/>
                        </a:cxn>
                        <a:cxn ang="0">
                          <a:pos x="csX1" y="csY1"/>
                        </a:cxn>
                        <a:cxn ang="0">
                          <a:pos x="csX2" y="csY2"/>
                        </a:cxn>
                        <a:cxn ang="0">
                          <a:pos x="csX3" y="csY3"/>
                        </a:cxn>
                        <a:cxn ang="0">
                          <a:pos x="csX4" y="csY4"/>
                        </a:cxn>
                        <a:cxn ang="0">
                          <a:pos x="csX5" y="csY5"/>
                        </a:cxn>
                        <a:cxn ang="0">
                          <a:pos x="csX6" y="csY6"/>
                        </a:cxn>
                        <a:cxn ang="0">
                          <a:pos x="csX7" y="csY7"/>
                        </a:cxn>
                        <a:cxn ang="0">
                          <a:pos x="csX8" y="csY8"/>
                        </a:cxn>
                        <a:cxn ang="0">
                          <a:pos x="csX9" y="csY9"/>
                        </a:cxn>
                        <a:cxn ang="0">
                          <a:pos x="csX10" y="csY10"/>
                        </a:cxn>
                        <a:cxn ang="0">
                          <a:pos x="csX11" y="csY11"/>
                        </a:cxn>
                        <a:cxn ang="0">
                          <a:pos x="csX12" y="csY12"/>
                        </a:cxn>
                        <a:cxn ang="0">
                          <a:pos x="csX13" y="csY13"/>
                        </a:cxn>
                        <a:cxn ang="0">
                          <a:pos x="csX14" y="csY14"/>
                        </a:cxn>
                        <a:cxn ang="0">
                          <a:pos x="csX15" y="csY15"/>
                        </a:cxn>
                        <a:cxn ang="0">
                          <a:pos x="csX16" y="csY16"/>
                        </a:cxn>
                        <a:cxn ang="0">
                          <a:pos x="csX17" y="csY17"/>
                        </a:cxn>
                        <a:cxn ang="0">
                          <a:pos x="csX18" y="csY18"/>
                        </a:cxn>
                        <a:cxn ang="0">
                          <a:pos x="csX19" y="csY19"/>
                        </a:cxn>
                        <a:cxn ang="0">
                          <a:pos x="csX20" y="csY20"/>
                        </a:cxn>
                        <a:cxn ang="0">
                          <a:pos x="csX21" y="csY21"/>
                        </a:cxn>
                        <a:cxn ang="0">
                          <a:pos x="csX22" y="csY22"/>
                        </a:cxn>
                        <a:cxn ang="0">
                          <a:pos x="csX23" y="csY23"/>
                        </a:cxn>
                        <a:cxn ang="0">
                          <a:pos x="csX24" y="csY24"/>
                        </a:cxn>
                        <a:cxn ang="0">
                          <a:pos x="csX25" y="csY25"/>
                        </a:cxn>
                        <a:cxn ang="0">
                          <a:pos x="csX26" y="csY26"/>
                        </a:cxn>
                        <a:cxn ang="0">
                          <a:pos x="csX27" y="csY27"/>
                        </a:cxn>
                        <a:cxn ang="0">
                          <a:pos x="csX28" y="csY28"/>
                        </a:cxn>
                        <a:cxn ang="0">
                          <a:pos x="csX29" y="csY29"/>
                        </a:cxn>
                        <a:cxn ang="0">
                          <a:pos x="csX30" y="csY30"/>
                        </a:cxn>
                        <a:cxn ang="0">
                          <a:pos x="csX31" y="csY31"/>
                        </a:cxn>
                        <a:cxn ang="0">
                          <a:pos x="csX32" y="csY32"/>
                        </a:cxn>
                        <a:cxn ang="0">
                          <a:pos x="csX33" y="csY33"/>
                        </a:cxn>
                        <a:cxn ang="0">
                          <a:pos x="csX34" y="csY34"/>
                        </a:cxn>
                        <a:cxn ang="0">
                          <a:pos x="csX35" y="csY35"/>
                        </a:cxn>
                        <a:cxn ang="0">
                          <a:pos x="csX36" y="csY36"/>
                        </a:cxn>
                        <a:cxn ang="0">
                          <a:pos x="csX37" y="csY37"/>
                        </a:cxn>
                        <a:cxn ang="0">
                          <a:pos x="csX38" y="csY38"/>
                        </a:cxn>
                      </a:cxnLst>
                      <a:rect l="l" t="t" r="r" b="b"/>
                      <a:pathLst>
                        <a:path w="9355016" h="1472625" fill="none" extrusionOk="0">
                          <a:moveTo>
                            <a:pt x="0" y="180131"/>
                          </a:moveTo>
                          <a:cubicBezTo>
                            <a:pt x="4357" y="91846"/>
                            <a:pt x="93647" y="6048"/>
                            <a:pt x="180131" y="0"/>
                          </a:cubicBezTo>
                          <a:cubicBezTo>
                            <a:pt x="429870" y="-12175"/>
                            <a:pt x="610152" y="57"/>
                            <a:pt x="779781" y="0"/>
                          </a:cubicBezTo>
                          <a:cubicBezTo>
                            <a:pt x="949410" y="-57"/>
                            <a:pt x="1303634" y="28825"/>
                            <a:pt x="1469379" y="0"/>
                          </a:cubicBezTo>
                          <a:cubicBezTo>
                            <a:pt x="1635124" y="-28825"/>
                            <a:pt x="1724502" y="60941"/>
                            <a:pt x="1979082" y="0"/>
                          </a:cubicBezTo>
                          <a:cubicBezTo>
                            <a:pt x="2233662" y="-60941"/>
                            <a:pt x="2413021" y="30665"/>
                            <a:pt x="2668680" y="0"/>
                          </a:cubicBezTo>
                          <a:cubicBezTo>
                            <a:pt x="2924339" y="-30665"/>
                            <a:pt x="2903873" y="41891"/>
                            <a:pt x="3088435" y="0"/>
                          </a:cubicBezTo>
                          <a:cubicBezTo>
                            <a:pt x="3272998" y="-41891"/>
                            <a:pt x="3506099" y="15045"/>
                            <a:pt x="3688085" y="0"/>
                          </a:cubicBezTo>
                          <a:cubicBezTo>
                            <a:pt x="3870071" y="-15045"/>
                            <a:pt x="3930528" y="27316"/>
                            <a:pt x="4017893" y="0"/>
                          </a:cubicBezTo>
                          <a:cubicBezTo>
                            <a:pt x="4105258" y="-27316"/>
                            <a:pt x="4564837" y="22903"/>
                            <a:pt x="4797438" y="0"/>
                          </a:cubicBezTo>
                          <a:cubicBezTo>
                            <a:pt x="5030040" y="-22903"/>
                            <a:pt x="5155999" y="19054"/>
                            <a:pt x="5397088" y="0"/>
                          </a:cubicBezTo>
                          <a:cubicBezTo>
                            <a:pt x="5638177" y="-19054"/>
                            <a:pt x="5796768" y="12124"/>
                            <a:pt x="6176634" y="0"/>
                          </a:cubicBezTo>
                          <a:cubicBezTo>
                            <a:pt x="6556500" y="-12124"/>
                            <a:pt x="6525611" y="21261"/>
                            <a:pt x="6686336" y="0"/>
                          </a:cubicBezTo>
                          <a:cubicBezTo>
                            <a:pt x="6847061" y="-21261"/>
                            <a:pt x="6994043" y="2422"/>
                            <a:pt x="7106092" y="0"/>
                          </a:cubicBezTo>
                          <a:cubicBezTo>
                            <a:pt x="7218141" y="-2422"/>
                            <a:pt x="7485744" y="32909"/>
                            <a:pt x="7705742" y="0"/>
                          </a:cubicBezTo>
                          <a:cubicBezTo>
                            <a:pt x="7925740" y="-32909"/>
                            <a:pt x="8237707" y="4735"/>
                            <a:pt x="8395340" y="0"/>
                          </a:cubicBezTo>
                          <a:cubicBezTo>
                            <a:pt x="8552973" y="-4735"/>
                            <a:pt x="8947123" y="58296"/>
                            <a:pt x="9174885" y="0"/>
                          </a:cubicBezTo>
                          <a:cubicBezTo>
                            <a:pt x="9273408" y="14547"/>
                            <a:pt x="9345957" y="72707"/>
                            <a:pt x="9355016" y="180131"/>
                          </a:cubicBezTo>
                          <a:cubicBezTo>
                            <a:pt x="9370997" y="296968"/>
                            <a:pt x="9319420" y="495667"/>
                            <a:pt x="9355016" y="747436"/>
                          </a:cubicBezTo>
                          <a:cubicBezTo>
                            <a:pt x="9390612" y="999206"/>
                            <a:pt x="9344761" y="1086079"/>
                            <a:pt x="9355016" y="1292494"/>
                          </a:cubicBezTo>
                          <a:cubicBezTo>
                            <a:pt x="9355556" y="1385135"/>
                            <a:pt x="9266348" y="1484275"/>
                            <a:pt x="9174885" y="1472625"/>
                          </a:cubicBezTo>
                          <a:cubicBezTo>
                            <a:pt x="8888890" y="1550149"/>
                            <a:pt x="8746621" y="1399860"/>
                            <a:pt x="8395340" y="1472625"/>
                          </a:cubicBezTo>
                          <a:cubicBezTo>
                            <a:pt x="8044060" y="1545390"/>
                            <a:pt x="8186212" y="1439703"/>
                            <a:pt x="8065532" y="1472625"/>
                          </a:cubicBezTo>
                          <a:cubicBezTo>
                            <a:pt x="7944852" y="1505547"/>
                            <a:pt x="7839482" y="1433783"/>
                            <a:pt x="7645777" y="1472625"/>
                          </a:cubicBezTo>
                          <a:cubicBezTo>
                            <a:pt x="7452073" y="1511467"/>
                            <a:pt x="7360820" y="1463774"/>
                            <a:pt x="7226022" y="1472625"/>
                          </a:cubicBezTo>
                          <a:cubicBezTo>
                            <a:pt x="7091224" y="1481476"/>
                            <a:pt x="6922210" y="1429547"/>
                            <a:pt x="6626371" y="1472625"/>
                          </a:cubicBezTo>
                          <a:cubicBezTo>
                            <a:pt x="6330532" y="1515703"/>
                            <a:pt x="6315447" y="1452964"/>
                            <a:pt x="6026721" y="1472625"/>
                          </a:cubicBezTo>
                          <a:cubicBezTo>
                            <a:pt x="5737995" y="1492286"/>
                            <a:pt x="5643447" y="1466276"/>
                            <a:pt x="5517018" y="1472625"/>
                          </a:cubicBezTo>
                          <a:cubicBezTo>
                            <a:pt x="5390589" y="1478974"/>
                            <a:pt x="4951416" y="1381272"/>
                            <a:pt x="4737473" y="1472625"/>
                          </a:cubicBezTo>
                          <a:cubicBezTo>
                            <a:pt x="4523530" y="1563978"/>
                            <a:pt x="4403361" y="1430157"/>
                            <a:pt x="4317718" y="1472625"/>
                          </a:cubicBezTo>
                          <a:cubicBezTo>
                            <a:pt x="4232075" y="1515093"/>
                            <a:pt x="3766784" y="1462066"/>
                            <a:pt x="3538172" y="1472625"/>
                          </a:cubicBezTo>
                          <a:cubicBezTo>
                            <a:pt x="3309560" y="1483184"/>
                            <a:pt x="3293411" y="1429473"/>
                            <a:pt x="3118417" y="1472625"/>
                          </a:cubicBezTo>
                          <a:cubicBezTo>
                            <a:pt x="2943423" y="1515777"/>
                            <a:pt x="2703851" y="1403895"/>
                            <a:pt x="2428820" y="1472625"/>
                          </a:cubicBezTo>
                          <a:cubicBezTo>
                            <a:pt x="2153789" y="1541355"/>
                            <a:pt x="1897775" y="1450905"/>
                            <a:pt x="1649274" y="1472625"/>
                          </a:cubicBezTo>
                          <a:cubicBezTo>
                            <a:pt x="1400773" y="1494345"/>
                            <a:pt x="1444257" y="1472293"/>
                            <a:pt x="1319467" y="1472625"/>
                          </a:cubicBezTo>
                          <a:cubicBezTo>
                            <a:pt x="1194677" y="1472957"/>
                            <a:pt x="488985" y="1472121"/>
                            <a:pt x="180131" y="1472625"/>
                          </a:cubicBezTo>
                          <a:cubicBezTo>
                            <a:pt x="95863" y="1449895"/>
                            <a:pt x="-22351" y="1402404"/>
                            <a:pt x="0" y="1292494"/>
                          </a:cubicBezTo>
                          <a:cubicBezTo>
                            <a:pt x="-18750" y="1050033"/>
                            <a:pt x="18166" y="894269"/>
                            <a:pt x="0" y="758560"/>
                          </a:cubicBezTo>
                          <a:cubicBezTo>
                            <a:pt x="-18166" y="622851"/>
                            <a:pt x="9908" y="387049"/>
                            <a:pt x="0" y="180131"/>
                          </a:cubicBezTo>
                          <a:close/>
                        </a:path>
                        <a:path w="9355016" h="1472625" stroke="0" extrusionOk="0">
                          <a:moveTo>
                            <a:pt x="0" y="180131"/>
                          </a:moveTo>
                          <a:cubicBezTo>
                            <a:pt x="-11197" y="73741"/>
                            <a:pt x="73265" y="2771"/>
                            <a:pt x="180131" y="0"/>
                          </a:cubicBezTo>
                          <a:cubicBezTo>
                            <a:pt x="500978" y="-72954"/>
                            <a:pt x="634676" y="74529"/>
                            <a:pt x="959676" y="0"/>
                          </a:cubicBezTo>
                          <a:cubicBezTo>
                            <a:pt x="1284677" y="-74529"/>
                            <a:pt x="1224945" y="41071"/>
                            <a:pt x="1469379" y="0"/>
                          </a:cubicBezTo>
                          <a:cubicBezTo>
                            <a:pt x="1713813" y="-41071"/>
                            <a:pt x="1791160" y="3811"/>
                            <a:pt x="1889134" y="0"/>
                          </a:cubicBezTo>
                          <a:cubicBezTo>
                            <a:pt x="1987109" y="-3811"/>
                            <a:pt x="2313002" y="76895"/>
                            <a:pt x="2578732" y="0"/>
                          </a:cubicBezTo>
                          <a:cubicBezTo>
                            <a:pt x="2844462" y="-76895"/>
                            <a:pt x="2890449" y="54867"/>
                            <a:pt x="3088435" y="0"/>
                          </a:cubicBezTo>
                          <a:cubicBezTo>
                            <a:pt x="3286421" y="-54867"/>
                            <a:pt x="3566188" y="33129"/>
                            <a:pt x="3867980" y="0"/>
                          </a:cubicBezTo>
                          <a:cubicBezTo>
                            <a:pt x="4169773" y="-33129"/>
                            <a:pt x="4081549" y="40218"/>
                            <a:pt x="4287735" y="0"/>
                          </a:cubicBezTo>
                          <a:cubicBezTo>
                            <a:pt x="4493922" y="-40218"/>
                            <a:pt x="4791625" y="45623"/>
                            <a:pt x="5067281" y="0"/>
                          </a:cubicBezTo>
                          <a:cubicBezTo>
                            <a:pt x="5342937" y="-45623"/>
                            <a:pt x="5318334" y="22614"/>
                            <a:pt x="5397088" y="0"/>
                          </a:cubicBezTo>
                          <a:cubicBezTo>
                            <a:pt x="5475842" y="-22614"/>
                            <a:pt x="5822496" y="56027"/>
                            <a:pt x="5996739" y="0"/>
                          </a:cubicBezTo>
                          <a:cubicBezTo>
                            <a:pt x="6170982" y="-56027"/>
                            <a:pt x="6363350" y="27710"/>
                            <a:pt x="6596389" y="0"/>
                          </a:cubicBezTo>
                          <a:cubicBezTo>
                            <a:pt x="6829428" y="-27710"/>
                            <a:pt x="6997095" y="32534"/>
                            <a:pt x="7106092" y="0"/>
                          </a:cubicBezTo>
                          <a:cubicBezTo>
                            <a:pt x="7215089" y="-32534"/>
                            <a:pt x="7671422" y="18929"/>
                            <a:pt x="7885637" y="0"/>
                          </a:cubicBezTo>
                          <a:cubicBezTo>
                            <a:pt x="8099853" y="-18929"/>
                            <a:pt x="8342796" y="83277"/>
                            <a:pt x="8665182" y="0"/>
                          </a:cubicBezTo>
                          <a:cubicBezTo>
                            <a:pt x="8987568" y="-83277"/>
                            <a:pt x="9062136" y="53314"/>
                            <a:pt x="9174885" y="0"/>
                          </a:cubicBezTo>
                          <a:cubicBezTo>
                            <a:pt x="9253025" y="-20110"/>
                            <a:pt x="9352167" y="76388"/>
                            <a:pt x="9355016" y="180131"/>
                          </a:cubicBezTo>
                          <a:cubicBezTo>
                            <a:pt x="9400988" y="429010"/>
                            <a:pt x="9315804" y="504426"/>
                            <a:pt x="9355016" y="747436"/>
                          </a:cubicBezTo>
                          <a:cubicBezTo>
                            <a:pt x="9394228" y="990447"/>
                            <a:pt x="9353256" y="1164523"/>
                            <a:pt x="9355016" y="1292494"/>
                          </a:cubicBezTo>
                          <a:cubicBezTo>
                            <a:pt x="9335318" y="1392789"/>
                            <a:pt x="9277902" y="1466257"/>
                            <a:pt x="9174885" y="1472625"/>
                          </a:cubicBezTo>
                          <a:cubicBezTo>
                            <a:pt x="8950878" y="1529295"/>
                            <a:pt x="8681109" y="1397924"/>
                            <a:pt x="8485287" y="1472625"/>
                          </a:cubicBezTo>
                          <a:cubicBezTo>
                            <a:pt x="8289465" y="1547326"/>
                            <a:pt x="8232051" y="1461634"/>
                            <a:pt x="8065532" y="1472625"/>
                          </a:cubicBezTo>
                          <a:cubicBezTo>
                            <a:pt x="7899014" y="1483616"/>
                            <a:pt x="7658631" y="1442839"/>
                            <a:pt x="7465882" y="1472625"/>
                          </a:cubicBezTo>
                          <a:cubicBezTo>
                            <a:pt x="7273133" y="1502411"/>
                            <a:pt x="7267263" y="1441151"/>
                            <a:pt x="7136074" y="1472625"/>
                          </a:cubicBezTo>
                          <a:cubicBezTo>
                            <a:pt x="7004885" y="1504099"/>
                            <a:pt x="6933345" y="1465527"/>
                            <a:pt x="6806266" y="1472625"/>
                          </a:cubicBezTo>
                          <a:cubicBezTo>
                            <a:pt x="6679187" y="1479723"/>
                            <a:pt x="6457546" y="1460837"/>
                            <a:pt x="6206616" y="1472625"/>
                          </a:cubicBezTo>
                          <a:cubicBezTo>
                            <a:pt x="5955686" y="1484413"/>
                            <a:pt x="5898240" y="1438864"/>
                            <a:pt x="5786861" y="1472625"/>
                          </a:cubicBezTo>
                          <a:cubicBezTo>
                            <a:pt x="5675483" y="1506386"/>
                            <a:pt x="5379930" y="1425846"/>
                            <a:pt x="5097263" y="1472625"/>
                          </a:cubicBezTo>
                          <a:cubicBezTo>
                            <a:pt x="4814596" y="1519404"/>
                            <a:pt x="4813537" y="1436005"/>
                            <a:pt x="4677508" y="1472625"/>
                          </a:cubicBezTo>
                          <a:cubicBezTo>
                            <a:pt x="4541479" y="1509245"/>
                            <a:pt x="4159811" y="1428546"/>
                            <a:pt x="3987910" y="1472625"/>
                          </a:cubicBezTo>
                          <a:cubicBezTo>
                            <a:pt x="3816009" y="1516704"/>
                            <a:pt x="3781922" y="1439918"/>
                            <a:pt x="3658103" y="1472625"/>
                          </a:cubicBezTo>
                          <a:cubicBezTo>
                            <a:pt x="3534284" y="1505332"/>
                            <a:pt x="3289379" y="1455931"/>
                            <a:pt x="2968505" y="1472625"/>
                          </a:cubicBezTo>
                          <a:cubicBezTo>
                            <a:pt x="2647631" y="1489319"/>
                            <a:pt x="2688889" y="1427377"/>
                            <a:pt x="2548750" y="1472625"/>
                          </a:cubicBezTo>
                          <a:cubicBezTo>
                            <a:pt x="2408612" y="1517873"/>
                            <a:pt x="2341372" y="1435603"/>
                            <a:pt x="2218942" y="1472625"/>
                          </a:cubicBezTo>
                          <a:cubicBezTo>
                            <a:pt x="2096512" y="1509647"/>
                            <a:pt x="1943263" y="1454420"/>
                            <a:pt x="1799187" y="1472625"/>
                          </a:cubicBezTo>
                          <a:cubicBezTo>
                            <a:pt x="1655111" y="1490830"/>
                            <a:pt x="1445001" y="1417437"/>
                            <a:pt x="1109589" y="1472625"/>
                          </a:cubicBezTo>
                          <a:cubicBezTo>
                            <a:pt x="774177" y="1527813"/>
                            <a:pt x="836298" y="1444843"/>
                            <a:pt x="689834" y="1472625"/>
                          </a:cubicBezTo>
                          <a:cubicBezTo>
                            <a:pt x="543370" y="1500407"/>
                            <a:pt x="361797" y="1434250"/>
                            <a:pt x="180131" y="1472625"/>
                          </a:cubicBezTo>
                          <a:cubicBezTo>
                            <a:pt x="106574" y="1477766"/>
                            <a:pt x="-6114" y="1395926"/>
                            <a:pt x="0" y="1292494"/>
                          </a:cubicBezTo>
                          <a:cubicBezTo>
                            <a:pt x="-34729" y="1160270"/>
                            <a:pt x="26325" y="930289"/>
                            <a:pt x="0" y="725189"/>
                          </a:cubicBezTo>
                          <a:cubicBezTo>
                            <a:pt x="-26325" y="520089"/>
                            <a:pt x="60865" y="422963"/>
                            <a:pt x="0" y="180131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3E30E203-D862-28C7-6FA3-AC4C4C286C0D}"/>
              </a:ext>
            </a:extLst>
          </p:cNvPr>
          <p:cNvGrpSpPr/>
          <p:nvPr/>
        </p:nvGrpSpPr>
        <p:grpSpPr>
          <a:xfrm>
            <a:off x="3364805" y="1556593"/>
            <a:ext cx="3164399" cy="4583149"/>
            <a:chOff x="3598651" y="1570645"/>
            <a:chExt cx="3164399" cy="4583149"/>
          </a:xfrm>
        </p:grpSpPr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C4DA5FA7-C15A-3AD7-94B7-196D48948CCB}"/>
                </a:ext>
              </a:extLst>
            </p:cNvPr>
            <p:cNvGrpSpPr/>
            <p:nvPr/>
          </p:nvGrpSpPr>
          <p:grpSpPr>
            <a:xfrm>
              <a:off x="3697501" y="1691738"/>
              <a:ext cx="2898226" cy="2948534"/>
              <a:chOff x="3842015" y="1691738"/>
              <a:chExt cx="2898226" cy="2948534"/>
            </a:xfrm>
          </p:grpSpPr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CA3D293-01A6-CB85-CE44-F7EBFA2C4645}"/>
                  </a:ext>
                </a:extLst>
              </p:cNvPr>
              <p:cNvSpPr txBox="1"/>
              <p:nvPr/>
            </p:nvSpPr>
            <p:spPr>
              <a:xfrm>
                <a:off x="3967646" y="1691738"/>
                <a:ext cx="265695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ja-JP" altLang="en-US" sz="1800">
                    <a:latin typeface="Meiryo" panose="020B0604030504040204" pitchFamily="34" charset="-128"/>
                    <a:ea typeface="Meiryo" panose="020B0604030504040204" pitchFamily="34" charset="-128"/>
                  </a:rPr>
                  <a:t>プリントアウトしたら</a:t>
                </a:r>
                <a:endParaRPr kumimoji="1" lang="en-US" altLang="ja-JP" sz="1800" dirty="0">
                  <a:latin typeface="Meiryo" panose="020B0604030504040204" pitchFamily="34" charset="-128"/>
                  <a:ea typeface="Meiryo" panose="020B0604030504040204" pitchFamily="34" charset="-128"/>
                </a:endParaRPr>
              </a:p>
              <a:p>
                <a:pPr algn="ctr"/>
                <a:r>
                  <a:rPr kumimoji="1" lang="ja-JP" altLang="en-US" b="1">
                    <a:solidFill>
                      <a:srgbClr val="FF80A9"/>
                    </a:solidFill>
                    <a:latin typeface="Meiryo" panose="020B0604030504040204" pitchFamily="34" charset="-128"/>
                    <a:ea typeface="Meiryo" panose="020B0604030504040204" pitchFamily="34" charset="-128"/>
                  </a:rPr>
                  <a:t>折り紙を折る</a:t>
                </a:r>
                <a:endParaRPr lang="ja-JP" altLang="en-US" b="1">
                  <a:solidFill>
                    <a:srgbClr val="FF80A9"/>
                  </a:solidFill>
                </a:endParaRPr>
              </a:p>
            </p:txBody>
          </p:sp>
          <p:pic>
            <p:nvPicPr>
              <p:cNvPr id="18" name="図 17">
                <a:extLst>
                  <a:ext uri="{FF2B5EF4-FFF2-40B4-BE49-F238E27FC236}">
                    <a16:creationId xmlns:a16="http://schemas.microsoft.com/office/drawing/2014/main" id="{6CC350D4-CFCC-4EF4-0587-C5D2EB4DFD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/>
            </p:blipFill>
            <p:spPr>
              <a:xfrm>
                <a:off x="3842015" y="2440810"/>
                <a:ext cx="2898226" cy="2199462"/>
              </a:xfrm>
              <a:prstGeom prst="rect">
                <a:avLst/>
              </a:prstGeom>
            </p:spPr>
          </p:pic>
        </p:grpSp>
        <p:sp>
          <p:nvSpPr>
            <p:cNvPr id="36" name="角丸四角形 35">
              <a:extLst>
                <a:ext uri="{FF2B5EF4-FFF2-40B4-BE49-F238E27FC236}">
                  <a16:creationId xmlns:a16="http://schemas.microsoft.com/office/drawing/2014/main" id="{31B64452-EDD1-122A-2BDF-684716340B5D}"/>
                </a:ext>
              </a:extLst>
            </p:cNvPr>
            <p:cNvSpPr/>
            <p:nvPr/>
          </p:nvSpPr>
          <p:spPr>
            <a:xfrm>
              <a:off x="3598651" y="1570645"/>
              <a:ext cx="3164399" cy="4583149"/>
            </a:xfrm>
            <a:prstGeom prst="roundRect">
              <a:avLst>
                <a:gd name="adj" fmla="val 5249"/>
              </a:avLst>
            </a:prstGeom>
            <a:noFill/>
            <a:ln w="38100">
              <a:solidFill>
                <a:srgbClr val="FFCAE5">
                  <a:alpha val="67866"/>
                </a:srgbClr>
              </a:solidFill>
              <a:prstDash val="sysDot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sX0" fmla="*/ 0 w 9355016"/>
                        <a:gd name="csY0" fmla="*/ 180131 h 1472625"/>
                        <a:gd name="csX1" fmla="*/ 180131 w 9355016"/>
                        <a:gd name="csY1" fmla="*/ 0 h 1472625"/>
                        <a:gd name="csX2" fmla="*/ 779781 w 9355016"/>
                        <a:gd name="csY2" fmla="*/ 0 h 1472625"/>
                        <a:gd name="csX3" fmla="*/ 1469379 w 9355016"/>
                        <a:gd name="csY3" fmla="*/ 0 h 1472625"/>
                        <a:gd name="csX4" fmla="*/ 1979082 w 9355016"/>
                        <a:gd name="csY4" fmla="*/ 0 h 1472625"/>
                        <a:gd name="csX5" fmla="*/ 2668680 w 9355016"/>
                        <a:gd name="csY5" fmla="*/ 0 h 1472625"/>
                        <a:gd name="csX6" fmla="*/ 3088435 w 9355016"/>
                        <a:gd name="csY6" fmla="*/ 0 h 1472625"/>
                        <a:gd name="csX7" fmla="*/ 3688085 w 9355016"/>
                        <a:gd name="csY7" fmla="*/ 0 h 1472625"/>
                        <a:gd name="csX8" fmla="*/ 4017893 w 9355016"/>
                        <a:gd name="csY8" fmla="*/ 0 h 1472625"/>
                        <a:gd name="csX9" fmla="*/ 4797438 w 9355016"/>
                        <a:gd name="csY9" fmla="*/ 0 h 1472625"/>
                        <a:gd name="csX10" fmla="*/ 5397088 w 9355016"/>
                        <a:gd name="csY10" fmla="*/ 0 h 1472625"/>
                        <a:gd name="csX11" fmla="*/ 6176634 w 9355016"/>
                        <a:gd name="csY11" fmla="*/ 0 h 1472625"/>
                        <a:gd name="csX12" fmla="*/ 6686336 w 9355016"/>
                        <a:gd name="csY12" fmla="*/ 0 h 1472625"/>
                        <a:gd name="csX13" fmla="*/ 7106092 w 9355016"/>
                        <a:gd name="csY13" fmla="*/ 0 h 1472625"/>
                        <a:gd name="csX14" fmla="*/ 7705742 w 9355016"/>
                        <a:gd name="csY14" fmla="*/ 0 h 1472625"/>
                        <a:gd name="csX15" fmla="*/ 8395340 w 9355016"/>
                        <a:gd name="csY15" fmla="*/ 0 h 1472625"/>
                        <a:gd name="csX16" fmla="*/ 9174885 w 9355016"/>
                        <a:gd name="csY16" fmla="*/ 0 h 1472625"/>
                        <a:gd name="csX17" fmla="*/ 9355016 w 9355016"/>
                        <a:gd name="csY17" fmla="*/ 180131 h 1472625"/>
                        <a:gd name="csX18" fmla="*/ 9355016 w 9355016"/>
                        <a:gd name="csY18" fmla="*/ 747436 h 1472625"/>
                        <a:gd name="csX19" fmla="*/ 9355016 w 9355016"/>
                        <a:gd name="csY19" fmla="*/ 1292494 h 1472625"/>
                        <a:gd name="csX20" fmla="*/ 9174885 w 9355016"/>
                        <a:gd name="csY20" fmla="*/ 1472625 h 1472625"/>
                        <a:gd name="csX21" fmla="*/ 8395340 w 9355016"/>
                        <a:gd name="csY21" fmla="*/ 1472625 h 1472625"/>
                        <a:gd name="csX22" fmla="*/ 8065532 w 9355016"/>
                        <a:gd name="csY22" fmla="*/ 1472625 h 1472625"/>
                        <a:gd name="csX23" fmla="*/ 7645777 w 9355016"/>
                        <a:gd name="csY23" fmla="*/ 1472625 h 1472625"/>
                        <a:gd name="csX24" fmla="*/ 7226022 w 9355016"/>
                        <a:gd name="csY24" fmla="*/ 1472625 h 1472625"/>
                        <a:gd name="csX25" fmla="*/ 6626371 w 9355016"/>
                        <a:gd name="csY25" fmla="*/ 1472625 h 1472625"/>
                        <a:gd name="csX26" fmla="*/ 6026721 w 9355016"/>
                        <a:gd name="csY26" fmla="*/ 1472625 h 1472625"/>
                        <a:gd name="csX27" fmla="*/ 5517018 w 9355016"/>
                        <a:gd name="csY27" fmla="*/ 1472625 h 1472625"/>
                        <a:gd name="csX28" fmla="*/ 4737473 w 9355016"/>
                        <a:gd name="csY28" fmla="*/ 1472625 h 1472625"/>
                        <a:gd name="csX29" fmla="*/ 4317718 w 9355016"/>
                        <a:gd name="csY29" fmla="*/ 1472625 h 1472625"/>
                        <a:gd name="csX30" fmla="*/ 3538172 w 9355016"/>
                        <a:gd name="csY30" fmla="*/ 1472625 h 1472625"/>
                        <a:gd name="csX31" fmla="*/ 3118417 w 9355016"/>
                        <a:gd name="csY31" fmla="*/ 1472625 h 1472625"/>
                        <a:gd name="csX32" fmla="*/ 2428820 w 9355016"/>
                        <a:gd name="csY32" fmla="*/ 1472625 h 1472625"/>
                        <a:gd name="csX33" fmla="*/ 1649274 w 9355016"/>
                        <a:gd name="csY33" fmla="*/ 1472625 h 1472625"/>
                        <a:gd name="csX34" fmla="*/ 1319467 w 9355016"/>
                        <a:gd name="csY34" fmla="*/ 1472625 h 1472625"/>
                        <a:gd name="csX35" fmla="*/ 180131 w 9355016"/>
                        <a:gd name="csY35" fmla="*/ 1472625 h 1472625"/>
                        <a:gd name="csX36" fmla="*/ 0 w 9355016"/>
                        <a:gd name="csY36" fmla="*/ 1292494 h 1472625"/>
                        <a:gd name="csX37" fmla="*/ 0 w 9355016"/>
                        <a:gd name="csY37" fmla="*/ 758560 h 1472625"/>
                        <a:gd name="csX38" fmla="*/ 0 w 9355016"/>
                        <a:gd name="csY38" fmla="*/ 180131 h 1472625"/>
                      </a:gdLst>
                      <a:ahLst/>
                      <a:cxnLst>
                        <a:cxn ang="0">
                          <a:pos x="csX0" y="csY0"/>
                        </a:cxn>
                        <a:cxn ang="0">
                          <a:pos x="csX1" y="csY1"/>
                        </a:cxn>
                        <a:cxn ang="0">
                          <a:pos x="csX2" y="csY2"/>
                        </a:cxn>
                        <a:cxn ang="0">
                          <a:pos x="csX3" y="csY3"/>
                        </a:cxn>
                        <a:cxn ang="0">
                          <a:pos x="csX4" y="csY4"/>
                        </a:cxn>
                        <a:cxn ang="0">
                          <a:pos x="csX5" y="csY5"/>
                        </a:cxn>
                        <a:cxn ang="0">
                          <a:pos x="csX6" y="csY6"/>
                        </a:cxn>
                        <a:cxn ang="0">
                          <a:pos x="csX7" y="csY7"/>
                        </a:cxn>
                        <a:cxn ang="0">
                          <a:pos x="csX8" y="csY8"/>
                        </a:cxn>
                        <a:cxn ang="0">
                          <a:pos x="csX9" y="csY9"/>
                        </a:cxn>
                        <a:cxn ang="0">
                          <a:pos x="csX10" y="csY10"/>
                        </a:cxn>
                        <a:cxn ang="0">
                          <a:pos x="csX11" y="csY11"/>
                        </a:cxn>
                        <a:cxn ang="0">
                          <a:pos x="csX12" y="csY12"/>
                        </a:cxn>
                        <a:cxn ang="0">
                          <a:pos x="csX13" y="csY13"/>
                        </a:cxn>
                        <a:cxn ang="0">
                          <a:pos x="csX14" y="csY14"/>
                        </a:cxn>
                        <a:cxn ang="0">
                          <a:pos x="csX15" y="csY15"/>
                        </a:cxn>
                        <a:cxn ang="0">
                          <a:pos x="csX16" y="csY16"/>
                        </a:cxn>
                        <a:cxn ang="0">
                          <a:pos x="csX17" y="csY17"/>
                        </a:cxn>
                        <a:cxn ang="0">
                          <a:pos x="csX18" y="csY18"/>
                        </a:cxn>
                        <a:cxn ang="0">
                          <a:pos x="csX19" y="csY19"/>
                        </a:cxn>
                        <a:cxn ang="0">
                          <a:pos x="csX20" y="csY20"/>
                        </a:cxn>
                        <a:cxn ang="0">
                          <a:pos x="csX21" y="csY21"/>
                        </a:cxn>
                        <a:cxn ang="0">
                          <a:pos x="csX22" y="csY22"/>
                        </a:cxn>
                        <a:cxn ang="0">
                          <a:pos x="csX23" y="csY23"/>
                        </a:cxn>
                        <a:cxn ang="0">
                          <a:pos x="csX24" y="csY24"/>
                        </a:cxn>
                        <a:cxn ang="0">
                          <a:pos x="csX25" y="csY25"/>
                        </a:cxn>
                        <a:cxn ang="0">
                          <a:pos x="csX26" y="csY26"/>
                        </a:cxn>
                        <a:cxn ang="0">
                          <a:pos x="csX27" y="csY27"/>
                        </a:cxn>
                        <a:cxn ang="0">
                          <a:pos x="csX28" y="csY28"/>
                        </a:cxn>
                        <a:cxn ang="0">
                          <a:pos x="csX29" y="csY29"/>
                        </a:cxn>
                        <a:cxn ang="0">
                          <a:pos x="csX30" y="csY30"/>
                        </a:cxn>
                        <a:cxn ang="0">
                          <a:pos x="csX31" y="csY31"/>
                        </a:cxn>
                        <a:cxn ang="0">
                          <a:pos x="csX32" y="csY32"/>
                        </a:cxn>
                        <a:cxn ang="0">
                          <a:pos x="csX33" y="csY33"/>
                        </a:cxn>
                        <a:cxn ang="0">
                          <a:pos x="csX34" y="csY34"/>
                        </a:cxn>
                        <a:cxn ang="0">
                          <a:pos x="csX35" y="csY35"/>
                        </a:cxn>
                        <a:cxn ang="0">
                          <a:pos x="csX36" y="csY36"/>
                        </a:cxn>
                        <a:cxn ang="0">
                          <a:pos x="csX37" y="csY37"/>
                        </a:cxn>
                        <a:cxn ang="0">
                          <a:pos x="csX38" y="csY38"/>
                        </a:cxn>
                      </a:cxnLst>
                      <a:rect l="l" t="t" r="r" b="b"/>
                      <a:pathLst>
                        <a:path w="9355016" h="1472625" fill="none" extrusionOk="0">
                          <a:moveTo>
                            <a:pt x="0" y="180131"/>
                          </a:moveTo>
                          <a:cubicBezTo>
                            <a:pt x="4357" y="91846"/>
                            <a:pt x="93647" y="6048"/>
                            <a:pt x="180131" y="0"/>
                          </a:cubicBezTo>
                          <a:cubicBezTo>
                            <a:pt x="429870" y="-12175"/>
                            <a:pt x="610152" y="57"/>
                            <a:pt x="779781" y="0"/>
                          </a:cubicBezTo>
                          <a:cubicBezTo>
                            <a:pt x="949410" y="-57"/>
                            <a:pt x="1303634" y="28825"/>
                            <a:pt x="1469379" y="0"/>
                          </a:cubicBezTo>
                          <a:cubicBezTo>
                            <a:pt x="1635124" y="-28825"/>
                            <a:pt x="1724502" y="60941"/>
                            <a:pt x="1979082" y="0"/>
                          </a:cubicBezTo>
                          <a:cubicBezTo>
                            <a:pt x="2233662" y="-60941"/>
                            <a:pt x="2413021" y="30665"/>
                            <a:pt x="2668680" y="0"/>
                          </a:cubicBezTo>
                          <a:cubicBezTo>
                            <a:pt x="2924339" y="-30665"/>
                            <a:pt x="2903873" y="41891"/>
                            <a:pt x="3088435" y="0"/>
                          </a:cubicBezTo>
                          <a:cubicBezTo>
                            <a:pt x="3272998" y="-41891"/>
                            <a:pt x="3506099" y="15045"/>
                            <a:pt x="3688085" y="0"/>
                          </a:cubicBezTo>
                          <a:cubicBezTo>
                            <a:pt x="3870071" y="-15045"/>
                            <a:pt x="3930528" y="27316"/>
                            <a:pt x="4017893" y="0"/>
                          </a:cubicBezTo>
                          <a:cubicBezTo>
                            <a:pt x="4105258" y="-27316"/>
                            <a:pt x="4564837" y="22903"/>
                            <a:pt x="4797438" y="0"/>
                          </a:cubicBezTo>
                          <a:cubicBezTo>
                            <a:pt x="5030040" y="-22903"/>
                            <a:pt x="5155999" y="19054"/>
                            <a:pt x="5397088" y="0"/>
                          </a:cubicBezTo>
                          <a:cubicBezTo>
                            <a:pt x="5638177" y="-19054"/>
                            <a:pt x="5796768" y="12124"/>
                            <a:pt x="6176634" y="0"/>
                          </a:cubicBezTo>
                          <a:cubicBezTo>
                            <a:pt x="6556500" y="-12124"/>
                            <a:pt x="6525611" y="21261"/>
                            <a:pt x="6686336" y="0"/>
                          </a:cubicBezTo>
                          <a:cubicBezTo>
                            <a:pt x="6847061" y="-21261"/>
                            <a:pt x="6994043" y="2422"/>
                            <a:pt x="7106092" y="0"/>
                          </a:cubicBezTo>
                          <a:cubicBezTo>
                            <a:pt x="7218141" y="-2422"/>
                            <a:pt x="7485744" y="32909"/>
                            <a:pt x="7705742" y="0"/>
                          </a:cubicBezTo>
                          <a:cubicBezTo>
                            <a:pt x="7925740" y="-32909"/>
                            <a:pt x="8237707" y="4735"/>
                            <a:pt x="8395340" y="0"/>
                          </a:cubicBezTo>
                          <a:cubicBezTo>
                            <a:pt x="8552973" y="-4735"/>
                            <a:pt x="8947123" y="58296"/>
                            <a:pt x="9174885" y="0"/>
                          </a:cubicBezTo>
                          <a:cubicBezTo>
                            <a:pt x="9273408" y="14547"/>
                            <a:pt x="9345957" y="72707"/>
                            <a:pt x="9355016" y="180131"/>
                          </a:cubicBezTo>
                          <a:cubicBezTo>
                            <a:pt x="9370997" y="296968"/>
                            <a:pt x="9319420" y="495667"/>
                            <a:pt x="9355016" y="747436"/>
                          </a:cubicBezTo>
                          <a:cubicBezTo>
                            <a:pt x="9390612" y="999206"/>
                            <a:pt x="9344761" y="1086079"/>
                            <a:pt x="9355016" y="1292494"/>
                          </a:cubicBezTo>
                          <a:cubicBezTo>
                            <a:pt x="9355556" y="1385135"/>
                            <a:pt x="9266348" y="1484275"/>
                            <a:pt x="9174885" y="1472625"/>
                          </a:cubicBezTo>
                          <a:cubicBezTo>
                            <a:pt x="8888890" y="1550149"/>
                            <a:pt x="8746621" y="1399860"/>
                            <a:pt x="8395340" y="1472625"/>
                          </a:cubicBezTo>
                          <a:cubicBezTo>
                            <a:pt x="8044060" y="1545390"/>
                            <a:pt x="8186212" y="1439703"/>
                            <a:pt x="8065532" y="1472625"/>
                          </a:cubicBezTo>
                          <a:cubicBezTo>
                            <a:pt x="7944852" y="1505547"/>
                            <a:pt x="7839482" y="1433783"/>
                            <a:pt x="7645777" y="1472625"/>
                          </a:cubicBezTo>
                          <a:cubicBezTo>
                            <a:pt x="7452073" y="1511467"/>
                            <a:pt x="7360820" y="1463774"/>
                            <a:pt x="7226022" y="1472625"/>
                          </a:cubicBezTo>
                          <a:cubicBezTo>
                            <a:pt x="7091224" y="1481476"/>
                            <a:pt x="6922210" y="1429547"/>
                            <a:pt x="6626371" y="1472625"/>
                          </a:cubicBezTo>
                          <a:cubicBezTo>
                            <a:pt x="6330532" y="1515703"/>
                            <a:pt x="6315447" y="1452964"/>
                            <a:pt x="6026721" y="1472625"/>
                          </a:cubicBezTo>
                          <a:cubicBezTo>
                            <a:pt x="5737995" y="1492286"/>
                            <a:pt x="5643447" y="1466276"/>
                            <a:pt x="5517018" y="1472625"/>
                          </a:cubicBezTo>
                          <a:cubicBezTo>
                            <a:pt x="5390589" y="1478974"/>
                            <a:pt x="4951416" y="1381272"/>
                            <a:pt x="4737473" y="1472625"/>
                          </a:cubicBezTo>
                          <a:cubicBezTo>
                            <a:pt x="4523530" y="1563978"/>
                            <a:pt x="4403361" y="1430157"/>
                            <a:pt x="4317718" y="1472625"/>
                          </a:cubicBezTo>
                          <a:cubicBezTo>
                            <a:pt x="4232075" y="1515093"/>
                            <a:pt x="3766784" y="1462066"/>
                            <a:pt x="3538172" y="1472625"/>
                          </a:cubicBezTo>
                          <a:cubicBezTo>
                            <a:pt x="3309560" y="1483184"/>
                            <a:pt x="3293411" y="1429473"/>
                            <a:pt x="3118417" y="1472625"/>
                          </a:cubicBezTo>
                          <a:cubicBezTo>
                            <a:pt x="2943423" y="1515777"/>
                            <a:pt x="2703851" y="1403895"/>
                            <a:pt x="2428820" y="1472625"/>
                          </a:cubicBezTo>
                          <a:cubicBezTo>
                            <a:pt x="2153789" y="1541355"/>
                            <a:pt x="1897775" y="1450905"/>
                            <a:pt x="1649274" y="1472625"/>
                          </a:cubicBezTo>
                          <a:cubicBezTo>
                            <a:pt x="1400773" y="1494345"/>
                            <a:pt x="1444257" y="1472293"/>
                            <a:pt x="1319467" y="1472625"/>
                          </a:cubicBezTo>
                          <a:cubicBezTo>
                            <a:pt x="1194677" y="1472957"/>
                            <a:pt x="488985" y="1472121"/>
                            <a:pt x="180131" y="1472625"/>
                          </a:cubicBezTo>
                          <a:cubicBezTo>
                            <a:pt x="95863" y="1449895"/>
                            <a:pt x="-22351" y="1402404"/>
                            <a:pt x="0" y="1292494"/>
                          </a:cubicBezTo>
                          <a:cubicBezTo>
                            <a:pt x="-18750" y="1050033"/>
                            <a:pt x="18166" y="894269"/>
                            <a:pt x="0" y="758560"/>
                          </a:cubicBezTo>
                          <a:cubicBezTo>
                            <a:pt x="-18166" y="622851"/>
                            <a:pt x="9908" y="387049"/>
                            <a:pt x="0" y="180131"/>
                          </a:cubicBezTo>
                          <a:close/>
                        </a:path>
                        <a:path w="9355016" h="1472625" stroke="0" extrusionOk="0">
                          <a:moveTo>
                            <a:pt x="0" y="180131"/>
                          </a:moveTo>
                          <a:cubicBezTo>
                            <a:pt x="-11197" y="73741"/>
                            <a:pt x="73265" y="2771"/>
                            <a:pt x="180131" y="0"/>
                          </a:cubicBezTo>
                          <a:cubicBezTo>
                            <a:pt x="500978" y="-72954"/>
                            <a:pt x="634676" y="74529"/>
                            <a:pt x="959676" y="0"/>
                          </a:cubicBezTo>
                          <a:cubicBezTo>
                            <a:pt x="1284677" y="-74529"/>
                            <a:pt x="1224945" y="41071"/>
                            <a:pt x="1469379" y="0"/>
                          </a:cubicBezTo>
                          <a:cubicBezTo>
                            <a:pt x="1713813" y="-41071"/>
                            <a:pt x="1791160" y="3811"/>
                            <a:pt x="1889134" y="0"/>
                          </a:cubicBezTo>
                          <a:cubicBezTo>
                            <a:pt x="1987109" y="-3811"/>
                            <a:pt x="2313002" y="76895"/>
                            <a:pt x="2578732" y="0"/>
                          </a:cubicBezTo>
                          <a:cubicBezTo>
                            <a:pt x="2844462" y="-76895"/>
                            <a:pt x="2890449" y="54867"/>
                            <a:pt x="3088435" y="0"/>
                          </a:cubicBezTo>
                          <a:cubicBezTo>
                            <a:pt x="3286421" y="-54867"/>
                            <a:pt x="3566188" y="33129"/>
                            <a:pt x="3867980" y="0"/>
                          </a:cubicBezTo>
                          <a:cubicBezTo>
                            <a:pt x="4169773" y="-33129"/>
                            <a:pt x="4081549" y="40218"/>
                            <a:pt x="4287735" y="0"/>
                          </a:cubicBezTo>
                          <a:cubicBezTo>
                            <a:pt x="4493922" y="-40218"/>
                            <a:pt x="4791625" y="45623"/>
                            <a:pt x="5067281" y="0"/>
                          </a:cubicBezTo>
                          <a:cubicBezTo>
                            <a:pt x="5342937" y="-45623"/>
                            <a:pt x="5318334" y="22614"/>
                            <a:pt x="5397088" y="0"/>
                          </a:cubicBezTo>
                          <a:cubicBezTo>
                            <a:pt x="5475842" y="-22614"/>
                            <a:pt x="5822496" y="56027"/>
                            <a:pt x="5996739" y="0"/>
                          </a:cubicBezTo>
                          <a:cubicBezTo>
                            <a:pt x="6170982" y="-56027"/>
                            <a:pt x="6363350" y="27710"/>
                            <a:pt x="6596389" y="0"/>
                          </a:cubicBezTo>
                          <a:cubicBezTo>
                            <a:pt x="6829428" y="-27710"/>
                            <a:pt x="6997095" y="32534"/>
                            <a:pt x="7106092" y="0"/>
                          </a:cubicBezTo>
                          <a:cubicBezTo>
                            <a:pt x="7215089" y="-32534"/>
                            <a:pt x="7671422" y="18929"/>
                            <a:pt x="7885637" y="0"/>
                          </a:cubicBezTo>
                          <a:cubicBezTo>
                            <a:pt x="8099853" y="-18929"/>
                            <a:pt x="8342796" y="83277"/>
                            <a:pt x="8665182" y="0"/>
                          </a:cubicBezTo>
                          <a:cubicBezTo>
                            <a:pt x="8987568" y="-83277"/>
                            <a:pt x="9062136" y="53314"/>
                            <a:pt x="9174885" y="0"/>
                          </a:cubicBezTo>
                          <a:cubicBezTo>
                            <a:pt x="9253025" y="-20110"/>
                            <a:pt x="9352167" y="76388"/>
                            <a:pt x="9355016" y="180131"/>
                          </a:cubicBezTo>
                          <a:cubicBezTo>
                            <a:pt x="9400988" y="429010"/>
                            <a:pt x="9315804" y="504426"/>
                            <a:pt x="9355016" y="747436"/>
                          </a:cubicBezTo>
                          <a:cubicBezTo>
                            <a:pt x="9394228" y="990447"/>
                            <a:pt x="9353256" y="1164523"/>
                            <a:pt x="9355016" y="1292494"/>
                          </a:cubicBezTo>
                          <a:cubicBezTo>
                            <a:pt x="9335318" y="1392789"/>
                            <a:pt x="9277902" y="1466257"/>
                            <a:pt x="9174885" y="1472625"/>
                          </a:cubicBezTo>
                          <a:cubicBezTo>
                            <a:pt x="8950878" y="1529295"/>
                            <a:pt x="8681109" y="1397924"/>
                            <a:pt x="8485287" y="1472625"/>
                          </a:cubicBezTo>
                          <a:cubicBezTo>
                            <a:pt x="8289465" y="1547326"/>
                            <a:pt x="8232051" y="1461634"/>
                            <a:pt x="8065532" y="1472625"/>
                          </a:cubicBezTo>
                          <a:cubicBezTo>
                            <a:pt x="7899014" y="1483616"/>
                            <a:pt x="7658631" y="1442839"/>
                            <a:pt x="7465882" y="1472625"/>
                          </a:cubicBezTo>
                          <a:cubicBezTo>
                            <a:pt x="7273133" y="1502411"/>
                            <a:pt x="7267263" y="1441151"/>
                            <a:pt x="7136074" y="1472625"/>
                          </a:cubicBezTo>
                          <a:cubicBezTo>
                            <a:pt x="7004885" y="1504099"/>
                            <a:pt x="6933345" y="1465527"/>
                            <a:pt x="6806266" y="1472625"/>
                          </a:cubicBezTo>
                          <a:cubicBezTo>
                            <a:pt x="6679187" y="1479723"/>
                            <a:pt x="6457546" y="1460837"/>
                            <a:pt x="6206616" y="1472625"/>
                          </a:cubicBezTo>
                          <a:cubicBezTo>
                            <a:pt x="5955686" y="1484413"/>
                            <a:pt x="5898240" y="1438864"/>
                            <a:pt x="5786861" y="1472625"/>
                          </a:cubicBezTo>
                          <a:cubicBezTo>
                            <a:pt x="5675483" y="1506386"/>
                            <a:pt x="5379930" y="1425846"/>
                            <a:pt x="5097263" y="1472625"/>
                          </a:cubicBezTo>
                          <a:cubicBezTo>
                            <a:pt x="4814596" y="1519404"/>
                            <a:pt x="4813537" y="1436005"/>
                            <a:pt x="4677508" y="1472625"/>
                          </a:cubicBezTo>
                          <a:cubicBezTo>
                            <a:pt x="4541479" y="1509245"/>
                            <a:pt x="4159811" y="1428546"/>
                            <a:pt x="3987910" y="1472625"/>
                          </a:cubicBezTo>
                          <a:cubicBezTo>
                            <a:pt x="3816009" y="1516704"/>
                            <a:pt x="3781922" y="1439918"/>
                            <a:pt x="3658103" y="1472625"/>
                          </a:cubicBezTo>
                          <a:cubicBezTo>
                            <a:pt x="3534284" y="1505332"/>
                            <a:pt x="3289379" y="1455931"/>
                            <a:pt x="2968505" y="1472625"/>
                          </a:cubicBezTo>
                          <a:cubicBezTo>
                            <a:pt x="2647631" y="1489319"/>
                            <a:pt x="2688889" y="1427377"/>
                            <a:pt x="2548750" y="1472625"/>
                          </a:cubicBezTo>
                          <a:cubicBezTo>
                            <a:pt x="2408612" y="1517873"/>
                            <a:pt x="2341372" y="1435603"/>
                            <a:pt x="2218942" y="1472625"/>
                          </a:cubicBezTo>
                          <a:cubicBezTo>
                            <a:pt x="2096512" y="1509647"/>
                            <a:pt x="1943263" y="1454420"/>
                            <a:pt x="1799187" y="1472625"/>
                          </a:cubicBezTo>
                          <a:cubicBezTo>
                            <a:pt x="1655111" y="1490830"/>
                            <a:pt x="1445001" y="1417437"/>
                            <a:pt x="1109589" y="1472625"/>
                          </a:cubicBezTo>
                          <a:cubicBezTo>
                            <a:pt x="774177" y="1527813"/>
                            <a:pt x="836298" y="1444843"/>
                            <a:pt x="689834" y="1472625"/>
                          </a:cubicBezTo>
                          <a:cubicBezTo>
                            <a:pt x="543370" y="1500407"/>
                            <a:pt x="361797" y="1434250"/>
                            <a:pt x="180131" y="1472625"/>
                          </a:cubicBezTo>
                          <a:cubicBezTo>
                            <a:pt x="106574" y="1477766"/>
                            <a:pt x="-6114" y="1395926"/>
                            <a:pt x="0" y="1292494"/>
                          </a:cubicBezTo>
                          <a:cubicBezTo>
                            <a:pt x="-34729" y="1160270"/>
                            <a:pt x="26325" y="930289"/>
                            <a:pt x="0" y="725189"/>
                          </a:cubicBezTo>
                          <a:cubicBezTo>
                            <a:pt x="-26325" y="520089"/>
                            <a:pt x="60865" y="422963"/>
                            <a:pt x="0" y="180131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33F65C04-62CB-8E7E-4F5B-C701E705851B}"/>
              </a:ext>
            </a:extLst>
          </p:cNvPr>
          <p:cNvGrpSpPr/>
          <p:nvPr/>
        </p:nvGrpSpPr>
        <p:grpSpPr>
          <a:xfrm>
            <a:off x="6628207" y="1556593"/>
            <a:ext cx="3189600" cy="4583149"/>
            <a:chOff x="6762728" y="1556593"/>
            <a:chExt cx="3189600" cy="4583149"/>
          </a:xfrm>
        </p:grpSpPr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849718C6-43C7-B166-BFCF-92486E4D3C74}"/>
                </a:ext>
              </a:extLst>
            </p:cNvPr>
            <p:cNvGrpSpPr/>
            <p:nvPr/>
          </p:nvGrpSpPr>
          <p:grpSpPr>
            <a:xfrm>
              <a:off x="7035072" y="1691738"/>
              <a:ext cx="2677558" cy="4231394"/>
              <a:chOff x="7023746" y="1691738"/>
              <a:chExt cx="2677558" cy="4231394"/>
            </a:xfrm>
          </p:grpSpPr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92547DC1-44F8-DBFF-0CA7-DF7976616D9F}"/>
                  </a:ext>
                </a:extLst>
              </p:cNvPr>
              <p:cNvSpPr txBox="1"/>
              <p:nvPr/>
            </p:nvSpPr>
            <p:spPr>
              <a:xfrm>
                <a:off x="7106873" y="1691738"/>
                <a:ext cx="251130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ja-JP" altLang="en-US" sz="1800" b="1">
                    <a:solidFill>
                      <a:srgbClr val="FF80A9"/>
                    </a:solidFill>
                    <a:latin typeface="Meiryo" panose="020B0604030504040204" pitchFamily="34" charset="-128"/>
                    <a:ea typeface="Meiryo" panose="020B0604030504040204" pitchFamily="34" charset="-128"/>
                  </a:rPr>
                  <a:t>ぱくぱくで遊ぶ</a:t>
                </a:r>
                <a:endParaRPr kumimoji="1" lang="en-US" altLang="ja-JP" sz="1800" b="1" dirty="0">
                  <a:solidFill>
                    <a:srgbClr val="FF80A9"/>
                  </a:solidFill>
                  <a:latin typeface="Meiryo" panose="020B0604030504040204" pitchFamily="34" charset="-128"/>
                  <a:ea typeface="Meiryo" panose="020B0604030504040204" pitchFamily="34" charset="-128"/>
                </a:endParaRPr>
              </a:p>
            </p:txBody>
          </p:sp>
          <p:grpSp>
            <p:nvGrpSpPr>
              <p:cNvPr id="31" name="グループ化 30">
                <a:extLst>
                  <a:ext uri="{FF2B5EF4-FFF2-40B4-BE49-F238E27FC236}">
                    <a16:creationId xmlns:a16="http://schemas.microsoft.com/office/drawing/2014/main" id="{47CFC973-E5D9-C735-B9EF-C14B86653599}"/>
                  </a:ext>
                </a:extLst>
              </p:cNvPr>
              <p:cNvGrpSpPr/>
              <p:nvPr/>
            </p:nvGrpSpPr>
            <p:grpSpPr>
              <a:xfrm>
                <a:off x="7023746" y="2315089"/>
                <a:ext cx="2677558" cy="3608043"/>
                <a:chOff x="7023746" y="2315089"/>
                <a:chExt cx="2677558" cy="3608043"/>
              </a:xfrm>
            </p:grpSpPr>
            <p:grpSp>
              <p:nvGrpSpPr>
                <p:cNvPr id="29" name="グループ化 28">
                  <a:extLst>
                    <a:ext uri="{FF2B5EF4-FFF2-40B4-BE49-F238E27FC236}">
                      <a16:creationId xmlns:a16="http://schemas.microsoft.com/office/drawing/2014/main" id="{52463006-F169-3092-4F59-CA8E6B077F7C}"/>
                    </a:ext>
                  </a:extLst>
                </p:cNvPr>
                <p:cNvGrpSpPr/>
                <p:nvPr/>
              </p:nvGrpSpPr>
              <p:grpSpPr>
                <a:xfrm>
                  <a:off x="7023746" y="2315089"/>
                  <a:ext cx="2677558" cy="3608043"/>
                  <a:chOff x="7023746" y="2315089"/>
                  <a:chExt cx="2677558" cy="3608043"/>
                </a:xfrm>
              </p:grpSpPr>
              <p:grpSp>
                <p:nvGrpSpPr>
                  <p:cNvPr id="28" name="グループ化 27">
                    <a:extLst>
                      <a:ext uri="{FF2B5EF4-FFF2-40B4-BE49-F238E27FC236}">
                        <a16:creationId xmlns:a16="http://schemas.microsoft.com/office/drawing/2014/main" id="{BB3D363A-27D3-478F-892B-3FAC262ECD43}"/>
                      </a:ext>
                    </a:extLst>
                  </p:cNvPr>
                  <p:cNvGrpSpPr/>
                  <p:nvPr/>
                </p:nvGrpSpPr>
                <p:grpSpPr>
                  <a:xfrm>
                    <a:off x="7117388" y="2315089"/>
                    <a:ext cx="1622448" cy="1408697"/>
                    <a:chOff x="7087642" y="2315089"/>
                    <a:chExt cx="1622448" cy="1408697"/>
                  </a:xfrm>
                </p:grpSpPr>
                <p:pic>
                  <p:nvPicPr>
                    <p:cNvPr id="21" name="図 20">
                      <a:extLst>
                        <a:ext uri="{FF2B5EF4-FFF2-40B4-BE49-F238E27FC236}">
                          <a16:creationId xmlns:a16="http://schemas.microsoft.com/office/drawing/2014/main" id="{53A63D6B-A599-43A3-7E39-E62CC8F801E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7848706" y="2315089"/>
                      <a:ext cx="861384" cy="98370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" name="図 21">
                      <a:extLst>
                        <a:ext uri="{FF2B5EF4-FFF2-40B4-BE49-F238E27FC236}">
                          <a16:creationId xmlns:a16="http://schemas.microsoft.com/office/drawing/2014/main" id="{B441BC60-8F9E-2844-64FA-3A873EB1D31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/>
                    <a:stretch>
                      <a:fillRect/>
                    </a:stretch>
                  </p:blipFill>
                  <p:spPr>
                    <a:xfrm rot="20321178">
                      <a:off x="7087642" y="2931361"/>
                      <a:ext cx="910834" cy="792425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24" name="図 23">
                    <a:extLst>
                      <a:ext uri="{FF2B5EF4-FFF2-40B4-BE49-F238E27FC236}">
                        <a16:creationId xmlns:a16="http://schemas.microsoft.com/office/drawing/2014/main" id="{38E5CF10-B565-A301-E846-306268CCFAE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rcRect l="15841"/>
                  <a:stretch>
                    <a:fillRect/>
                  </a:stretch>
                </p:blipFill>
                <p:spPr>
                  <a:xfrm>
                    <a:off x="7023746" y="3886951"/>
                    <a:ext cx="2677558" cy="2036181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0" name="図 29">
                  <a:extLst>
                    <a:ext uri="{FF2B5EF4-FFF2-40B4-BE49-F238E27FC236}">
                      <a16:creationId xmlns:a16="http://schemas.microsoft.com/office/drawing/2014/main" id="{5817F861-6350-9860-475A-F4A44658AD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 rot="1501637">
                  <a:off x="8715013" y="2835722"/>
                  <a:ext cx="892650" cy="983700"/>
                </a:xfrm>
                <a:prstGeom prst="rect">
                  <a:avLst/>
                </a:prstGeom>
              </p:spPr>
            </p:pic>
          </p:grpSp>
        </p:grpSp>
        <p:sp>
          <p:nvSpPr>
            <p:cNvPr id="37" name="角丸四角形 36">
              <a:extLst>
                <a:ext uri="{FF2B5EF4-FFF2-40B4-BE49-F238E27FC236}">
                  <a16:creationId xmlns:a16="http://schemas.microsoft.com/office/drawing/2014/main" id="{2CAB73FA-12DE-DCA5-5454-4089D61F3172}"/>
                </a:ext>
              </a:extLst>
            </p:cNvPr>
            <p:cNvSpPr/>
            <p:nvPr/>
          </p:nvSpPr>
          <p:spPr>
            <a:xfrm>
              <a:off x="6762728" y="1556593"/>
              <a:ext cx="3189600" cy="4583149"/>
            </a:xfrm>
            <a:prstGeom prst="roundRect">
              <a:avLst>
                <a:gd name="adj" fmla="val 5249"/>
              </a:avLst>
            </a:prstGeom>
            <a:noFill/>
            <a:ln w="38100">
              <a:solidFill>
                <a:srgbClr val="FFCAE5">
                  <a:alpha val="67866"/>
                </a:srgbClr>
              </a:solidFill>
              <a:prstDash val="sysDot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sX0" fmla="*/ 0 w 9355016"/>
                        <a:gd name="csY0" fmla="*/ 180131 h 1472625"/>
                        <a:gd name="csX1" fmla="*/ 180131 w 9355016"/>
                        <a:gd name="csY1" fmla="*/ 0 h 1472625"/>
                        <a:gd name="csX2" fmla="*/ 779781 w 9355016"/>
                        <a:gd name="csY2" fmla="*/ 0 h 1472625"/>
                        <a:gd name="csX3" fmla="*/ 1469379 w 9355016"/>
                        <a:gd name="csY3" fmla="*/ 0 h 1472625"/>
                        <a:gd name="csX4" fmla="*/ 1979082 w 9355016"/>
                        <a:gd name="csY4" fmla="*/ 0 h 1472625"/>
                        <a:gd name="csX5" fmla="*/ 2668680 w 9355016"/>
                        <a:gd name="csY5" fmla="*/ 0 h 1472625"/>
                        <a:gd name="csX6" fmla="*/ 3088435 w 9355016"/>
                        <a:gd name="csY6" fmla="*/ 0 h 1472625"/>
                        <a:gd name="csX7" fmla="*/ 3688085 w 9355016"/>
                        <a:gd name="csY7" fmla="*/ 0 h 1472625"/>
                        <a:gd name="csX8" fmla="*/ 4017893 w 9355016"/>
                        <a:gd name="csY8" fmla="*/ 0 h 1472625"/>
                        <a:gd name="csX9" fmla="*/ 4797438 w 9355016"/>
                        <a:gd name="csY9" fmla="*/ 0 h 1472625"/>
                        <a:gd name="csX10" fmla="*/ 5397088 w 9355016"/>
                        <a:gd name="csY10" fmla="*/ 0 h 1472625"/>
                        <a:gd name="csX11" fmla="*/ 6176634 w 9355016"/>
                        <a:gd name="csY11" fmla="*/ 0 h 1472625"/>
                        <a:gd name="csX12" fmla="*/ 6686336 w 9355016"/>
                        <a:gd name="csY12" fmla="*/ 0 h 1472625"/>
                        <a:gd name="csX13" fmla="*/ 7106092 w 9355016"/>
                        <a:gd name="csY13" fmla="*/ 0 h 1472625"/>
                        <a:gd name="csX14" fmla="*/ 7705742 w 9355016"/>
                        <a:gd name="csY14" fmla="*/ 0 h 1472625"/>
                        <a:gd name="csX15" fmla="*/ 8395340 w 9355016"/>
                        <a:gd name="csY15" fmla="*/ 0 h 1472625"/>
                        <a:gd name="csX16" fmla="*/ 9174885 w 9355016"/>
                        <a:gd name="csY16" fmla="*/ 0 h 1472625"/>
                        <a:gd name="csX17" fmla="*/ 9355016 w 9355016"/>
                        <a:gd name="csY17" fmla="*/ 180131 h 1472625"/>
                        <a:gd name="csX18" fmla="*/ 9355016 w 9355016"/>
                        <a:gd name="csY18" fmla="*/ 747436 h 1472625"/>
                        <a:gd name="csX19" fmla="*/ 9355016 w 9355016"/>
                        <a:gd name="csY19" fmla="*/ 1292494 h 1472625"/>
                        <a:gd name="csX20" fmla="*/ 9174885 w 9355016"/>
                        <a:gd name="csY20" fmla="*/ 1472625 h 1472625"/>
                        <a:gd name="csX21" fmla="*/ 8395340 w 9355016"/>
                        <a:gd name="csY21" fmla="*/ 1472625 h 1472625"/>
                        <a:gd name="csX22" fmla="*/ 8065532 w 9355016"/>
                        <a:gd name="csY22" fmla="*/ 1472625 h 1472625"/>
                        <a:gd name="csX23" fmla="*/ 7645777 w 9355016"/>
                        <a:gd name="csY23" fmla="*/ 1472625 h 1472625"/>
                        <a:gd name="csX24" fmla="*/ 7226022 w 9355016"/>
                        <a:gd name="csY24" fmla="*/ 1472625 h 1472625"/>
                        <a:gd name="csX25" fmla="*/ 6626371 w 9355016"/>
                        <a:gd name="csY25" fmla="*/ 1472625 h 1472625"/>
                        <a:gd name="csX26" fmla="*/ 6026721 w 9355016"/>
                        <a:gd name="csY26" fmla="*/ 1472625 h 1472625"/>
                        <a:gd name="csX27" fmla="*/ 5517018 w 9355016"/>
                        <a:gd name="csY27" fmla="*/ 1472625 h 1472625"/>
                        <a:gd name="csX28" fmla="*/ 4737473 w 9355016"/>
                        <a:gd name="csY28" fmla="*/ 1472625 h 1472625"/>
                        <a:gd name="csX29" fmla="*/ 4317718 w 9355016"/>
                        <a:gd name="csY29" fmla="*/ 1472625 h 1472625"/>
                        <a:gd name="csX30" fmla="*/ 3538172 w 9355016"/>
                        <a:gd name="csY30" fmla="*/ 1472625 h 1472625"/>
                        <a:gd name="csX31" fmla="*/ 3118417 w 9355016"/>
                        <a:gd name="csY31" fmla="*/ 1472625 h 1472625"/>
                        <a:gd name="csX32" fmla="*/ 2428820 w 9355016"/>
                        <a:gd name="csY32" fmla="*/ 1472625 h 1472625"/>
                        <a:gd name="csX33" fmla="*/ 1649274 w 9355016"/>
                        <a:gd name="csY33" fmla="*/ 1472625 h 1472625"/>
                        <a:gd name="csX34" fmla="*/ 1319467 w 9355016"/>
                        <a:gd name="csY34" fmla="*/ 1472625 h 1472625"/>
                        <a:gd name="csX35" fmla="*/ 180131 w 9355016"/>
                        <a:gd name="csY35" fmla="*/ 1472625 h 1472625"/>
                        <a:gd name="csX36" fmla="*/ 0 w 9355016"/>
                        <a:gd name="csY36" fmla="*/ 1292494 h 1472625"/>
                        <a:gd name="csX37" fmla="*/ 0 w 9355016"/>
                        <a:gd name="csY37" fmla="*/ 758560 h 1472625"/>
                        <a:gd name="csX38" fmla="*/ 0 w 9355016"/>
                        <a:gd name="csY38" fmla="*/ 180131 h 1472625"/>
                      </a:gdLst>
                      <a:ahLst/>
                      <a:cxnLst>
                        <a:cxn ang="0">
                          <a:pos x="csX0" y="csY0"/>
                        </a:cxn>
                        <a:cxn ang="0">
                          <a:pos x="csX1" y="csY1"/>
                        </a:cxn>
                        <a:cxn ang="0">
                          <a:pos x="csX2" y="csY2"/>
                        </a:cxn>
                        <a:cxn ang="0">
                          <a:pos x="csX3" y="csY3"/>
                        </a:cxn>
                        <a:cxn ang="0">
                          <a:pos x="csX4" y="csY4"/>
                        </a:cxn>
                        <a:cxn ang="0">
                          <a:pos x="csX5" y="csY5"/>
                        </a:cxn>
                        <a:cxn ang="0">
                          <a:pos x="csX6" y="csY6"/>
                        </a:cxn>
                        <a:cxn ang="0">
                          <a:pos x="csX7" y="csY7"/>
                        </a:cxn>
                        <a:cxn ang="0">
                          <a:pos x="csX8" y="csY8"/>
                        </a:cxn>
                        <a:cxn ang="0">
                          <a:pos x="csX9" y="csY9"/>
                        </a:cxn>
                        <a:cxn ang="0">
                          <a:pos x="csX10" y="csY10"/>
                        </a:cxn>
                        <a:cxn ang="0">
                          <a:pos x="csX11" y="csY11"/>
                        </a:cxn>
                        <a:cxn ang="0">
                          <a:pos x="csX12" y="csY12"/>
                        </a:cxn>
                        <a:cxn ang="0">
                          <a:pos x="csX13" y="csY13"/>
                        </a:cxn>
                        <a:cxn ang="0">
                          <a:pos x="csX14" y="csY14"/>
                        </a:cxn>
                        <a:cxn ang="0">
                          <a:pos x="csX15" y="csY15"/>
                        </a:cxn>
                        <a:cxn ang="0">
                          <a:pos x="csX16" y="csY16"/>
                        </a:cxn>
                        <a:cxn ang="0">
                          <a:pos x="csX17" y="csY17"/>
                        </a:cxn>
                        <a:cxn ang="0">
                          <a:pos x="csX18" y="csY18"/>
                        </a:cxn>
                        <a:cxn ang="0">
                          <a:pos x="csX19" y="csY19"/>
                        </a:cxn>
                        <a:cxn ang="0">
                          <a:pos x="csX20" y="csY20"/>
                        </a:cxn>
                        <a:cxn ang="0">
                          <a:pos x="csX21" y="csY21"/>
                        </a:cxn>
                        <a:cxn ang="0">
                          <a:pos x="csX22" y="csY22"/>
                        </a:cxn>
                        <a:cxn ang="0">
                          <a:pos x="csX23" y="csY23"/>
                        </a:cxn>
                        <a:cxn ang="0">
                          <a:pos x="csX24" y="csY24"/>
                        </a:cxn>
                        <a:cxn ang="0">
                          <a:pos x="csX25" y="csY25"/>
                        </a:cxn>
                        <a:cxn ang="0">
                          <a:pos x="csX26" y="csY26"/>
                        </a:cxn>
                        <a:cxn ang="0">
                          <a:pos x="csX27" y="csY27"/>
                        </a:cxn>
                        <a:cxn ang="0">
                          <a:pos x="csX28" y="csY28"/>
                        </a:cxn>
                        <a:cxn ang="0">
                          <a:pos x="csX29" y="csY29"/>
                        </a:cxn>
                        <a:cxn ang="0">
                          <a:pos x="csX30" y="csY30"/>
                        </a:cxn>
                        <a:cxn ang="0">
                          <a:pos x="csX31" y="csY31"/>
                        </a:cxn>
                        <a:cxn ang="0">
                          <a:pos x="csX32" y="csY32"/>
                        </a:cxn>
                        <a:cxn ang="0">
                          <a:pos x="csX33" y="csY33"/>
                        </a:cxn>
                        <a:cxn ang="0">
                          <a:pos x="csX34" y="csY34"/>
                        </a:cxn>
                        <a:cxn ang="0">
                          <a:pos x="csX35" y="csY35"/>
                        </a:cxn>
                        <a:cxn ang="0">
                          <a:pos x="csX36" y="csY36"/>
                        </a:cxn>
                        <a:cxn ang="0">
                          <a:pos x="csX37" y="csY37"/>
                        </a:cxn>
                        <a:cxn ang="0">
                          <a:pos x="csX38" y="csY38"/>
                        </a:cxn>
                      </a:cxnLst>
                      <a:rect l="l" t="t" r="r" b="b"/>
                      <a:pathLst>
                        <a:path w="9355016" h="1472625" fill="none" extrusionOk="0">
                          <a:moveTo>
                            <a:pt x="0" y="180131"/>
                          </a:moveTo>
                          <a:cubicBezTo>
                            <a:pt x="4357" y="91846"/>
                            <a:pt x="93647" y="6048"/>
                            <a:pt x="180131" y="0"/>
                          </a:cubicBezTo>
                          <a:cubicBezTo>
                            <a:pt x="429870" y="-12175"/>
                            <a:pt x="610152" y="57"/>
                            <a:pt x="779781" y="0"/>
                          </a:cubicBezTo>
                          <a:cubicBezTo>
                            <a:pt x="949410" y="-57"/>
                            <a:pt x="1303634" y="28825"/>
                            <a:pt x="1469379" y="0"/>
                          </a:cubicBezTo>
                          <a:cubicBezTo>
                            <a:pt x="1635124" y="-28825"/>
                            <a:pt x="1724502" y="60941"/>
                            <a:pt x="1979082" y="0"/>
                          </a:cubicBezTo>
                          <a:cubicBezTo>
                            <a:pt x="2233662" y="-60941"/>
                            <a:pt x="2413021" y="30665"/>
                            <a:pt x="2668680" y="0"/>
                          </a:cubicBezTo>
                          <a:cubicBezTo>
                            <a:pt x="2924339" y="-30665"/>
                            <a:pt x="2903873" y="41891"/>
                            <a:pt x="3088435" y="0"/>
                          </a:cubicBezTo>
                          <a:cubicBezTo>
                            <a:pt x="3272998" y="-41891"/>
                            <a:pt x="3506099" y="15045"/>
                            <a:pt x="3688085" y="0"/>
                          </a:cubicBezTo>
                          <a:cubicBezTo>
                            <a:pt x="3870071" y="-15045"/>
                            <a:pt x="3930528" y="27316"/>
                            <a:pt x="4017893" y="0"/>
                          </a:cubicBezTo>
                          <a:cubicBezTo>
                            <a:pt x="4105258" y="-27316"/>
                            <a:pt x="4564837" y="22903"/>
                            <a:pt x="4797438" y="0"/>
                          </a:cubicBezTo>
                          <a:cubicBezTo>
                            <a:pt x="5030040" y="-22903"/>
                            <a:pt x="5155999" y="19054"/>
                            <a:pt x="5397088" y="0"/>
                          </a:cubicBezTo>
                          <a:cubicBezTo>
                            <a:pt x="5638177" y="-19054"/>
                            <a:pt x="5796768" y="12124"/>
                            <a:pt x="6176634" y="0"/>
                          </a:cubicBezTo>
                          <a:cubicBezTo>
                            <a:pt x="6556500" y="-12124"/>
                            <a:pt x="6525611" y="21261"/>
                            <a:pt x="6686336" y="0"/>
                          </a:cubicBezTo>
                          <a:cubicBezTo>
                            <a:pt x="6847061" y="-21261"/>
                            <a:pt x="6994043" y="2422"/>
                            <a:pt x="7106092" y="0"/>
                          </a:cubicBezTo>
                          <a:cubicBezTo>
                            <a:pt x="7218141" y="-2422"/>
                            <a:pt x="7485744" y="32909"/>
                            <a:pt x="7705742" y="0"/>
                          </a:cubicBezTo>
                          <a:cubicBezTo>
                            <a:pt x="7925740" y="-32909"/>
                            <a:pt x="8237707" y="4735"/>
                            <a:pt x="8395340" y="0"/>
                          </a:cubicBezTo>
                          <a:cubicBezTo>
                            <a:pt x="8552973" y="-4735"/>
                            <a:pt x="8947123" y="58296"/>
                            <a:pt x="9174885" y="0"/>
                          </a:cubicBezTo>
                          <a:cubicBezTo>
                            <a:pt x="9273408" y="14547"/>
                            <a:pt x="9345957" y="72707"/>
                            <a:pt x="9355016" y="180131"/>
                          </a:cubicBezTo>
                          <a:cubicBezTo>
                            <a:pt x="9370997" y="296968"/>
                            <a:pt x="9319420" y="495667"/>
                            <a:pt x="9355016" y="747436"/>
                          </a:cubicBezTo>
                          <a:cubicBezTo>
                            <a:pt x="9390612" y="999206"/>
                            <a:pt x="9344761" y="1086079"/>
                            <a:pt x="9355016" y="1292494"/>
                          </a:cubicBezTo>
                          <a:cubicBezTo>
                            <a:pt x="9355556" y="1385135"/>
                            <a:pt x="9266348" y="1484275"/>
                            <a:pt x="9174885" y="1472625"/>
                          </a:cubicBezTo>
                          <a:cubicBezTo>
                            <a:pt x="8888890" y="1550149"/>
                            <a:pt x="8746621" y="1399860"/>
                            <a:pt x="8395340" y="1472625"/>
                          </a:cubicBezTo>
                          <a:cubicBezTo>
                            <a:pt x="8044060" y="1545390"/>
                            <a:pt x="8186212" y="1439703"/>
                            <a:pt x="8065532" y="1472625"/>
                          </a:cubicBezTo>
                          <a:cubicBezTo>
                            <a:pt x="7944852" y="1505547"/>
                            <a:pt x="7839482" y="1433783"/>
                            <a:pt x="7645777" y="1472625"/>
                          </a:cubicBezTo>
                          <a:cubicBezTo>
                            <a:pt x="7452073" y="1511467"/>
                            <a:pt x="7360820" y="1463774"/>
                            <a:pt x="7226022" y="1472625"/>
                          </a:cubicBezTo>
                          <a:cubicBezTo>
                            <a:pt x="7091224" y="1481476"/>
                            <a:pt x="6922210" y="1429547"/>
                            <a:pt x="6626371" y="1472625"/>
                          </a:cubicBezTo>
                          <a:cubicBezTo>
                            <a:pt x="6330532" y="1515703"/>
                            <a:pt x="6315447" y="1452964"/>
                            <a:pt x="6026721" y="1472625"/>
                          </a:cubicBezTo>
                          <a:cubicBezTo>
                            <a:pt x="5737995" y="1492286"/>
                            <a:pt x="5643447" y="1466276"/>
                            <a:pt x="5517018" y="1472625"/>
                          </a:cubicBezTo>
                          <a:cubicBezTo>
                            <a:pt x="5390589" y="1478974"/>
                            <a:pt x="4951416" y="1381272"/>
                            <a:pt x="4737473" y="1472625"/>
                          </a:cubicBezTo>
                          <a:cubicBezTo>
                            <a:pt x="4523530" y="1563978"/>
                            <a:pt x="4403361" y="1430157"/>
                            <a:pt x="4317718" y="1472625"/>
                          </a:cubicBezTo>
                          <a:cubicBezTo>
                            <a:pt x="4232075" y="1515093"/>
                            <a:pt x="3766784" y="1462066"/>
                            <a:pt x="3538172" y="1472625"/>
                          </a:cubicBezTo>
                          <a:cubicBezTo>
                            <a:pt x="3309560" y="1483184"/>
                            <a:pt x="3293411" y="1429473"/>
                            <a:pt x="3118417" y="1472625"/>
                          </a:cubicBezTo>
                          <a:cubicBezTo>
                            <a:pt x="2943423" y="1515777"/>
                            <a:pt x="2703851" y="1403895"/>
                            <a:pt x="2428820" y="1472625"/>
                          </a:cubicBezTo>
                          <a:cubicBezTo>
                            <a:pt x="2153789" y="1541355"/>
                            <a:pt x="1897775" y="1450905"/>
                            <a:pt x="1649274" y="1472625"/>
                          </a:cubicBezTo>
                          <a:cubicBezTo>
                            <a:pt x="1400773" y="1494345"/>
                            <a:pt x="1444257" y="1472293"/>
                            <a:pt x="1319467" y="1472625"/>
                          </a:cubicBezTo>
                          <a:cubicBezTo>
                            <a:pt x="1194677" y="1472957"/>
                            <a:pt x="488985" y="1472121"/>
                            <a:pt x="180131" y="1472625"/>
                          </a:cubicBezTo>
                          <a:cubicBezTo>
                            <a:pt x="95863" y="1449895"/>
                            <a:pt x="-22351" y="1402404"/>
                            <a:pt x="0" y="1292494"/>
                          </a:cubicBezTo>
                          <a:cubicBezTo>
                            <a:pt x="-18750" y="1050033"/>
                            <a:pt x="18166" y="894269"/>
                            <a:pt x="0" y="758560"/>
                          </a:cubicBezTo>
                          <a:cubicBezTo>
                            <a:pt x="-18166" y="622851"/>
                            <a:pt x="9908" y="387049"/>
                            <a:pt x="0" y="180131"/>
                          </a:cubicBezTo>
                          <a:close/>
                        </a:path>
                        <a:path w="9355016" h="1472625" stroke="0" extrusionOk="0">
                          <a:moveTo>
                            <a:pt x="0" y="180131"/>
                          </a:moveTo>
                          <a:cubicBezTo>
                            <a:pt x="-11197" y="73741"/>
                            <a:pt x="73265" y="2771"/>
                            <a:pt x="180131" y="0"/>
                          </a:cubicBezTo>
                          <a:cubicBezTo>
                            <a:pt x="500978" y="-72954"/>
                            <a:pt x="634676" y="74529"/>
                            <a:pt x="959676" y="0"/>
                          </a:cubicBezTo>
                          <a:cubicBezTo>
                            <a:pt x="1284677" y="-74529"/>
                            <a:pt x="1224945" y="41071"/>
                            <a:pt x="1469379" y="0"/>
                          </a:cubicBezTo>
                          <a:cubicBezTo>
                            <a:pt x="1713813" y="-41071"/>
                            <a:pt x="1791160" y="3811"/>
                            <a:pt x="1889134" y="0"/>
                          </a:cubicBezTo>
                          <a:cubicBezTo>
                            <a:pt x="1987109" y="-3811"/>
                            <a:pt x="2313002" y="76895"/>
                            <a:pt x="2578732" y="0"/>
                          </a:cubicBezTo>
                          <a:cubicBezTo>
                            <a:pt x="2844462" y="-76895"/>
                            <a:pt x="2890449" y="54867"/>
                            <a:pt x="3088435" y="0"/>
                          </a:cubicBezTo>
                          <a:cubicBezTo>
                            <a:pt x="3286421" y="-54867"/>
                            <a:pt x="3566188" y="33129"/>
                            <a:pt x="3867980" y="0"/>
                          </a:cubicBezTo>
                          <a:cubicBezTo>
                            <a:pt x="4169773" y="-33129"/>
                            <a:pt x="4081549" y="40218"/>
                            <a:pt x="4287735" y="0"/>
                          </a:cubicBezTo>
                          <a:cubicBezTo>
                            <a:pt x="4493922" y="-40218"/>
                            <a:pt x="4791625" y="45623"/>
                            <a:pt x="5067281" y="0"/>
                          </a:cubicBezTo>
                          <a:cubicBezTo>
                            <a:pt x="5342937" y="-45623"/>
                            <a:pt x="5318334" y="22614"/>
                            <a:pt x="5397088" y="0"/>
                          </a:cubicBezTo>
                          <a:cubicBezTo>
                            <a:pt x="5475842" y="-22614"/>
                            <a:pt x="5822496" y="56027"/>
                            <a:pt x="5996739" y="0"/>
                          </a:cubicBezTo>
                          <a:cubicBezTo>
                            <a:pt x="6170982" y="-56027"/>
                            <a:pt x="6363350" y="27710"/>
                            <a:pt x="6596389" y="0"/>
                          </a:cubicBezTo>
                          <a:cubicBezTo>
                            <a:pt x="6829428" y="-27710"/>
                            <a:pt x="6997095" y="32534"/>
                            <a:pt x="7106092" y="0"/>
                          </a:cubicBezTo>
                          <a:cubicBezTo>
                            <a:pt x="7215089" y="-32534"/>
                            <a:pt x="7671422" y="18929"/>
                            <a:pt x="7885637" y="0"/>
                          </a:cubicBezTo>
                          <a:cubicBezTo>
                            <a:pt x="8099853" y="-18929"/>
                            <a:pt x="8342796" y="83277"/>
                            <a:pt x="8665182" y="0"/>
                          </a:cubicBezTo>
                          <a:cubicBezTo>
                            <a:pt x="8987568" y="-83277"/>
                            <a:pt x="9062136" y="53314"/>
                            <a:pt x="9174885" y="0"/>
                          </a:cubicBezTo>
                          <a:cubicBezTo>
                            <a:pt x="9253025" y="-20110"/>
                            <a:pt x="9352167" y="76388"/>
                            <a:pt x="9355016" y="180131"/>
                          </a:cubicBezTo>
                          <a:cubicBezTo>
                            <a:pt x="9400988" y="429010"/>
                            <a:pt x="9315804" y="504426"/>
                            <a:pt x="9355016" y="747436"/>
                          </a:cubicBezTo>
                          <a:cubicBezTo>
                            <a:pt x="9394228" y="990447"/>
                            <a:pt x="9353256" y="1164523"/>
                            <a:pt x="9355016" y="1292494"/>
                          </a:cubicBezTo>
                          <a:cubicBezTo>
                            <a:pt x="9335318" y="1392789"/>
                            <a:pt x="9277902" y="1466257"/>
                            <a:pt x="9174885" y="1472625"/>
                          </a:cubicBezTo>
                          <a:cubicBezTo>
                            <a:pt x="8950878" y="1529295"/>
                            <a:pt x="8681109" y="1397924"/>
                            <a:pt x="8485287" y="1472625"/>
                          </a:cubicBezTo>
                          <a:cubicBezTo>
                            <a:pt x="8289465" y="1547326"/>
                            <a:pt x="8232051" y="1461634"/>
                            <a:pt x="8065532" y="1472625"/>
                          </a:cubicBezTo>
                          <a:cubicBezTo>
                            <a:pt x="7899014" y="1483616"/>
                            <a:pt x="7658631" y="1442839"/>
                            <a:pt x="7465882" y="1472625"/>
                          </a:cubicBezTo>
                          <a:cubicBezTo>
                            <a:pt x="7273133" y="1502411"/>
                            <a:pt x="7267263" y="1441151"/>
                            <a:pt x="7136074" y="1472625"/>
                          </a:cubicBezTo>
                          <a:cubicBezTo>
                            <a:pt x="7004885" y="1504099"/>
                            <a:pt x="6933345" y="1465527"/>
                            <a:pt x="6806266" y="1472625"/>
                          </a:cubicBezTo>
                          <a:cubicBezTo>
                            <a:pt x="6679187" y="1479723"/>
                            <a:pt x="6457546" y="1460837"/>
                            <a:pt x="6206616" y="1472625"/>
                          </a:cubicBezTo>
                          <a:cubicBezTo>
                            <a:pt x="5955686" y="1484413"/>
                            <a:pt x="5898240" y="1438864"/>
                            <a:pt x="5786861" y="1472625"/>
                          </a:cubicBezTo>
                          <a:cubicBezTo>
                            <a:pt x="5675483" y="1506386"/>
                            <a:pt x="5379930" y="1425846"/>
                            <a:pt x="5097263" y="1472625"/>
                          </a:cubicBezTo>
                          <a:cubicBezTo>
                            <a:pt x="4814596" y="1519404"/>
                            <a:pt x="4813537" y="1436005"/>
                            <a:pt x="4677508" y="1472625"/>
                          </a:cubicBezTo>
                          <a:cubicBezTo>
                            <a:pt x="4541479" y="1509245"/>
                            <a:pt x="4159811" y="1428546"/>
                            <a:pt x="3987910" y="1472625"/>
                          </a:cubicBezTo>
                          <a:cubicBezTo>
                            <a:pt x="3816009" y="1516704"/>
                            <a:pt x="3781922" y="1439918"/>
                            <a:pt x="3658103" y="1472625"/>
                          </a:cubicBezTo>
                          <a:cubicBezTo>
                            <a:pt x="3534284" y="1505332"/>
                            <a:pt x="3289379" y="1455931"/>
                            <a:pt x="2968505" y="1472625"/>
                          </a:cubicBezTo>
                          <a:cubicBezTo>
                            <a:pt x="2647631" y="1489319"/>
                            <a:pt x="2688889" y="1427377"/>
                            <a:pt x="2548750" y="1472625"/>
                          </a:cubicBezTo>
                          <a:cubicBezTo>
                            <a:pt x="2408612" y="1517873"/>
                            <a:pt x="2341372" y="1435603"/>
                            <a:pt x="2218942" y="1472625"/>
                          </a:cubicBezTo>
                          <a:cubicBezTo>
                            <a:pt x="2096512" y="1509647"/>
                            <a:pt x="1943263" y="1454420"/>
                            <a:pt x="1799187" y="1472625"/>
                          </a:cubicBezTo>
                          <a:cubicBezTo>
                            <a:pt x="1655111" y="1490830"/>
                            <a:pt x="1445001" y="1417437"/>
                            <a:pt x="1109589" y="1472625"/>
                          </a:cubicBezTo>
                          <a:cubicBezTo>
                            <a:pt x="774177" y="1527813"/>
                            <a:pt x="836298" y="1444843"/>
                            <a:pt x="689834" y="1472625"/>
                          </a:cubicBezTo>
                          <a:cubicBezTo>
                            <a:pt x="543370" y="1500407"/>
                            <a:pt x="361797" y="1434250"/>
                            <a:pt x="180131" y="1472625"/>
                          </a:cubicBezTo>
                          <a:cubicBezTo>
                            <a:pt x="106574" y="1477766"/>
                            <a:pt x="-6114" y="1395926"/>
                            <a:pt x="0" y="1292494"/>
                          </a:cubicBezTo>
                          <a:cubicBezTo>
                            <a:pt x="-34729" y="1160270"/>
                            <a:pt x="26325" y="930289"/>
                            <a:pt x="0" y="725189"/>
                          </a:cubicBezTo>
                          <a:cubicBezTo>
                            <a:pt x="-26325" y="520089"/>
                            <a:pt x="60865" y="422963"/>
                            <a:pt x="0" y="180131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2" name="角丸四角形 41">
            <a:extLst>
              <a:ext uri="{FF2B5EF4-FFF2-40B4-BE49-F238E27FC236}">
                <a16:creationId xmlns:a16="http://schemas.microsoft.com/office/drawing/2014/main" id="{1FC524D6-BEED-B983-0563-63563C21D0DA}"/>
              </a:ext>
            </a:extLst>
          </p:cNvPr>
          <p:cNvSpPr/>
          <p:nvPr/>
        </p:nvSpPr>
        <p:spPr>
          <a:xfrm rot="893352">
            <a:off x="803634" y="4362770"/>
            <a:ext cx="1264358" cy="1609303"/>
          </a:xfrm>
          <a:prstGeom prst="roundRect">
            <a:avLst>
              <a:gd name="adj" fmla="val 11042"/>
            </a:avLst>
          </a:prstGeom>
          <a:solidFill>
            <a:schemeClr val="bg2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99334E41-BC8A-D1BB-C7E1-605DBBEAFF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902154">
            <a:off x="941383" y="4472919"/>
            <a:ext cx="988860" cy="1344969"/>
          </a:xfrm>
          <a:prstGeom prst="rect">
            <a:avLst/>
          </a:prstGeom>
        </p:spPr>
      </p:pic>
      <p:sp>
        <p:nvSpPr>
          <p:cNvPr id="44" name="円/楕円 43">
            <a:extLst>
              <a:ext uri="{FF2B5EF4-FFF2-40B4-BE49-F238E27FC236}">
                <a16:creationId xmlns:a16="http://schemas.microsoft.com/office/drawing/2014/main" id="{CB8A5A2E-83EE-4B5F-93A2-46799C4220BB}"/>
              </a:ext>
            </a:extLst>
          </p:cNvPr>
          <p:cNvSpPr/>
          <p:nvPr/>
        </p:nvSpPr>
        <p:spPr>
          <a:xfrm>
            <a:off x="1153886" y="5791200"/>
            <a:ext cx="119743" cy="1319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6" name="Picture 4" descr="プリンターのイラスト">
            <a:extLst>
              <a:ext uri="{FF2B5EF4-FFF2-40B4-BE49-F238E27FC236}">
                <a16:creationId xmlns:a16="http://schemas.microsoft.com/office/drawing/2014/main" id="{EBFBBE6C-91FD-A675-8DA3-604C3C8BD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689" y="4528449"/>
            <a:ext cx="1736885" cy="132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4C4A974E-40BF-EDE1-2D63-2365EA2BF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12856">
            <a:off x="5506908" y="2275090"/>
            <a:ext cx="825008" cy="90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3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EBEA0-C1B1-0286-BF5C-172EAC168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783B6C3-33D8-C548-137C-4634D91EE555}"/>
              </a:ext>
            </a:extLst>
          </p:cNvPr>
          <p:cNvSpPr txBox="1"/>
          <p:nvPr/>
        </p:nvSpPr>
        <p:spPr>
          <a:xfrm>
            <a:off x="195943" y="642257"/>
            <a:ext cx="943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50000"/>
              <a:buBlip>
                <a:blip r:embed="rId2"/>
              </a:buBlip>
            </a:pPr>
            <a:r>
              <a:rPr kumimoji="1" lang="en-US" altLang="ja-JP" sz="3200" b="1" dirty="0">
                <a:latin typeface="Meiryo" panose="020B0604030504040204" pitchFamily="34" charset="-128"/>
                <a:ea typeface="Meiryo" panose="020B0604030504040204" pitchFamily="34" charset="-128"/>
              </a:rPr>
              <a:t>3</a:t>
            </a:r>
            <a:r>
              <a:rPr kumimoji="1" lang="ja-JP" altLang="en-US" sz="3200" b="1">
                <a:latin typeface="Meiryo" panose="020B0604030504040204" pitchFamily="34" charset="-128"/>
                <a:ea typeface="Meiryo" panose="020B0604030504040204" pitchFamily="34" charset="-128"/>
              </a:rPr>
              <a:t>つの強み：導入のメリット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E57FDAB-4885-5AAC-F5D7-CF35397B8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3F15-3F14-9042-93A9-99D065DD3B67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456B2EB-C2C0-2320-01F8-1C302BF8A579}"/>
              </a:ext>
            </a:extLst>
          </p:cNvPr>
          <p:cNvSpPr txBox="1"/>
          <p:nvPr/>
        </p:nvSpPr>
        <p:spPr>
          <a:xfrm>
            <a:off x="370952" y="1537228"/>
            <a:ext cx="9164097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kumimoji="1" lang="ja-JP" altLang="en-US" sz="2000" b="1">
                <a:solidFill>
                  <a:srgbClr val="FF80A9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圧倒的なアイキャッチ：</a:t>
            </a:r>
            <a:br>
              <a:rPr kumimoji="1" lang="en-US" altLang="ja-JP" sz="2000" b="1" dirty="0">
                <a:solidFill>
                  <a:srgbClr val="FF80A9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kumimoji="1" lang="ja-JP" altLang="en-US" sz="2000">
                <a:latin typeface="Meiryo" panose="020B0604030504040204" pitchFamily="34" charset="-128"/>
                <a:ea typeface="Meiryo" panose="020B0604030504040204" pitchFamily="34" charset="-128"/>
              </a:rPr>
              <a:t>「</a:t>
            </a:r>
            <a:r>
              <a:rPr kumimoji="1" lang="en" altLang="ja-JP" sz="2000" dirty="0">
                <a:latin typeface="Meiryo" panose="020B0604030504040204" pitchFamily="34" charset="-128"/>
                <a:ea typeface="Meiryo" panose="020B0604030504040204" pitchFamily="34" charset="-128"/>
              </a:rPr>
              <a:t>AI</a:t>
            </a:r>
            <a:r>
              <a:rPr kumimoji="1" lang="ja-JP" altLang="en-US" sz="2000">
                <a:latin typeface="Meiryo" panose="020B0604030504040204" pitchFamily="34" charset="-128"/>
                <a:ea typeface="Meiryo" panose="020B0604030504040204" pitchFamily="34" charset="-128"/>
              </a:rPr>
              <a:t>でおりがみをデザインする」というパワーワードで、通りがかりの</a:t>
            </a:r>
            <a:br>
              <a:rPr kumimoji="1" lang="en-US" altLang="ja-JP" sz="2000" dirty="0"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kumimoji="1" lang="ja-JP" altLang="en-US" sz="2000">
                <a:latin typeface="Meiryo" panose="020B0604030504040204" pitchFamily="34" charset="-128"/>
                <a:ea typeface="Meiryo" panose="020B0604030504040204" pitchFamily="34" charset="-128"/>
              </a:rPr>
              <a:t>親子連れを確実に足を止めさせます。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kumimoji="1" lang="ja-JP" altLang="en-US" sz="200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kumimoji="1" lang="ja-JP" altLang="en-US" sz="2000" b="1">
                <a:solidFill>
                  <a:srgbClr val="FF80A9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高い教育的価値：</a:t>
            </a:r>
            <a:br>
              <a:rPr kumimoji="1" lang="en-US" altLang="ja-JP" sz="2000" dirty="0"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kumimoji="1" lang="ja-JP" altLang="en-US" sz="2000">
                <a:latin typeface="Meiryo" panose="020B0604030504040204" pitchFamily="34" charset="-128"/>
                <a:ea typeface="Meiryo" panose="020B0604030504040204" pitchFamily="34" charset="-128"/>
              </a:rPr>
              <a:t>話題の生成</a:t>
            </a:r>
            <a:r>
              <a:rPr kumimoji="1" lang="en" altLang="ja-JP" sz="2000" dirty="0">
                <a:latin typeface="Meiryo" panose="020B0604030504040204" pitchFamily="34" charset="-128"/>
                <a:ea typeface="Meiryo" panose="020B0604030504040204" pitchFamily="34" charset="-128"/>
              </a:rPr>
              <a:t>AI</a:t>
            </a:r>
            <a:r>
              <a:rPr kumimoji="1" lang="ja-JP" altLang="en-US" sz="2000">
                <a:latin typeface="Meiryo" panose="020B0604030504040204" pitchFamily="34" charset="-128"/>
                <a:ea typeface="Meiryo" panose="020B0604030504040204" pitchFamily="34" charset="-128"/>
              </a:rPr>
              <a:t>を「遊び」を通して体験できるため、教育熱心な保護者層への訴求力が抜群です。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kumimoji="1" lang="ja-JP" altLang="en-US" sz="200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kumimoji="1" lang="en" altLang="ja-JP" sz="2000" b="1" dirty="0">
                <a:solidFill>
                  <a:srgbClr val="FF80A9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SNS</a:t>
            </a:r>
            <a:r>
              <a:rPr kumimoji="1" lang="ja-JP" altLang="en-US" sz="2000" b="1">
                <a:solidFill>
                  <a:srgbClr val="FF80A9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拡散と満足度：</a:t>
            </a:r>
            <a:br>
              <a:rPr kumimoji="1" lang="en-US" altLang="ja-JP" sz="2000" dirty="0"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kumimoji="1" lang="ja-JP" altLang="en-US" sz="2000">
                <a:latin typeface="Meiryo" panose="020B0604030504040204" pitchFamily="34" charset="-128"/>
                <a:ea typeface="Meiryo" panose="020B0604030504040204" pitchFamily="34" charset="-128"/>
              </a:rPr>
              <a:t>自分で生成したオリジナルキャラクターを手に持った笑顔は、施設の</a:t>
            </a:r>
            <a:r>
              <a:rPr kumimoji="1" lang="en" altLang="ja-JP" sz="2000" dirty="0">
                <a:latin typeface="Meiryo" panose="020B0604030504040204" pitchFamily="34" charset="-128"/>
                <a:ea typeface="Meiryo" panose="020B0604030504040204" pitchFamily="34" charset="-128"/>
              </a:rPr>
              <a:t>SNS</a:t>
            </a:r>
            <a:r>
              <a:rPr kumimoji="1" lang="ja-JP" altLang="en-US" sz="2000">
                <a:latin typeface="Meiryo" panose="020B0604030504040204" pitchFamily="34" charset="-128"/>
                <a:ea typeface="Meiryo" panose="020B0604030504040204" pitchFamily="34" charset="-128"/>
              </a:rPr>
              <a:t>映えコンテンツとして最適です。</a:t>
            </a:r>
          </a:p>
          <a:p>
            <a:pPr>
              <a:lnSpc>
                <a:spcPct val="120000"/>
              </a:lnSpc>
            </a:pPr>
            <a:endParaRPr kumimoji="1" lang="ja-JP" altLang="en-US" sz="20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B8EBF476-2823-981C-EEA1-FF719399017F}"/>
              </a:ext>
            </a:extLst>
          </p:cNvPr>
          <p:cNvSpPr/>
          <p:nvPr/>
        </p:nvSpPr>
        <p:spPr>
          <a:xfrm>
            <a:off x="263978" y="1415144"/>
            <a:ext cx="9355016" cy="1458686"/>
          </a:xfrm>
          <a:prstGeom prst="roundRect">
            <a:avLst>
              <a:gd name="adj" fmla="val 5249"/>
            </a:avLst>
          </a:prstGeom>
          <a:noFill/>
          <a:ln w="38100">
            <a:solidFill>
              <a:srgbClr val="FFCAE5">
                <a:alpha val="67866"/>
              </a:srgb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sX0" fmla="*/ 0 w 9355016"/>
                      <a:gd name="csY0" fmla="*/ 180131 h 1472625"/>
                      <a:gd name="csX1" fmla="*/ 180131 w 9355016"/>
                      <a:gd name="csY1" fmla="*/ 0 h 1472625"/>
                      <a:gd name="csX2" fmla="*/ 779781 w 9355016"/>
                      <a:gd name="csY2" fmla="*/ 0 h 1472625"/>
                      <a:gd name="csX3" fmla="*/ 1469379 w 9355016"/>
                      <a:gd name="csY3" fmla="*/ 0 h 1472625"/>
                      <a:gd name="csX4" fmla="*/ 1979082 w 9355016"/>
                      <a:gd name="csY4" fmla="*/ 0 h 1472625"/>
                      <a:gd name="csX5" fmla="*/ 2668680 w 9355016"/>
                      <a:gd name="csY5" fmla="*/ 0 h 1472625"/>
                      <a:gd name="csX6" fmla="*/ 3088435 w 9355016"/>
                      <a:gd name="csY6" fmla="*/ 0 h 1472625"/>
                      <a:gd name="csX7" fmla="*/ 3688085 w 9355016"/>
                      <a:gd name="csY7" fmla="*/ 0 h 1472625"/>
                      <a:gd name="csX8" fmla="*/ 4017893 w 9355016"/>
                      <a:gd name="csY8" fmla="*/ 0 h 1472625"/>
                      <a:gd name="csX9" fmla="*/ 4797438 w 9355016"/>
                      <a:gd name="csY9" fmla="*/ 0 h 1472625"/>
                      <a:gd name="csX10" fmla="*/ 5397088 w 9355016"/>
                      <a:gd name="csY10" fmla="*/ 0 h 1472625"/>
                      <a:gd name="csX11" fmla="*/ 6176634 w 9355016"/>
                      <a:gd name="csY11" fmla="*/ 0 h 1472625"/>
                      <a:gd name="csX12" fmla="*/ 6686336 w 9355016"/>
                      <a:gd name="csY12" fmla="*/ 0 h 1472625"/>
                      <a:gd name="csX13" fmla="*/ 7106092 w 9355016"/>
                      <a:gd name="csY13" fmla="*/ 0 h 1472625"/>
                      <a:gd name="csX14" fmla="*/ 7705742 w 9355016"/>
                      <a:gd name="csY14" fmla="*/ 0 h 1472625"/>
                      <a:gd name="csX15" fmla="*/ 8395340 w 9355016"/>
                      <a:gd name="csY15" fmla="*/ 0 h 1472625"/>
                      <a:gd name="csX16" fmla="*/ 9174885 w 9355016"/>
                      <a:gd name="csY16" fmla="*/ 0 h 1472625"/>
                      <a:gd name="csX17" fmla="*/ 9355016 w 9355016"/>
                      <a:gd name="csY17" fmla="*/ 180131 h 1472625"/>
                      <a:gd name="csX18" fmla="*/ 9355016 w 9355016"/>
                      <a:gd name="csY18" fmla="*/ 747436 h 1472625"/>
                      <a:gd name="csX19" fmla="*/ 9355016 w 9355016"/>
                      <a:gd name="csY19" fmla="*/ 1292494 h 1472625"/>
                      <a:gd name="csX20" fmla="*/ 9174885 w 9355016"/>
                      <a:gd name="csY20" fmla="*/ 1472625 h 1472625"/>
                      <a:gd name="csX21" fmla="*/ 8395340 w 9355016"/>
                      <a:gd name="csY21" fmla="*/ 1472625 h 1472625"/>
                      <a:gd name="csX22" fmla="*/ 8065532 w 9355016"/>
                      <a:gd name="csY22" fmla="*/ 1472625 h 1472625"/>
                      <a:gd name="csX23" fmla="*/ 7645777 w 9355016"/>
                      <a:gd name="csY23" fmla="*/ 1472625 h 1472625"/>
                      <a:gd name="csX24" fmla="*/ 7226022 w 9355016"/>
                      <a:gd name="csY24" fmla="*/ 1472625 h 1472625"/>
                      <a:gd name="csX25" fmla="*/ 6626371 w 9355016"/>
                      <a:gd name="csY25" fmla="*/ 1472625 h 1472625"/>
                      <a:gd name="csX26" fmla="*/ 6026721 w 9355016"/>
                      <a:gd name="csY26" fmla="*/ 1472625 h 1472625"/>
                      <a:gd name="csX27" fmla="*/ 5517018 w 9355016"/>
                      <a:gd name="csY27" fmla="*/ 1472625 h 1472625"/>
                      <a:gd name="csX28" fmla="*/ 4737473 w 9355016"/>
                      <a:gd name="csY28" fmla="*/ 1472625 h 1472625"/>
                      <a:gd name="csX29" fmla="*/ 4317718 w 9355016"/>
                      <a:gd name="csY29" fmla="*/ 1472625 h 1472625"/>
                      <a:gd name="csX30" fmla="*/ 3538172 w 9355016"/>
                      <a:gd name="csY30" fmla="*/ 1472625 h 1472625"/>
                      <a:gd name="csX31" fmla="*/ 3118417 w 9355016"/>
                      <a:gd name="csY31" fmla="*/ 1472625 h 1472625"/>
                      <a:gd name="csX32" fmla="*/ 2428820 w 9355016"/>
                      <a:gd name="csY32" fmla="*/ 1472625 h 1472625"/>
                      <a:gd name="csX33" fmla="*/ 1649274 w 9355016"/>
                      <a:gd name="csY33" fmla="*/ 1472625 h 1472625"/>
                      <a:gd name="csX34" fmla="*/ 1319467 w 9355016"/>
                      <a:gd name="csY34" fmla="*/ 1472625 h 1472625"/>
                      <a:gd name="csX35" fmla="*/ 180131 w 9355016"/>
                      <a:gd name="csY35" fmla="*/ 1472625 h 1472625"/>
                      <a:gd name="csX36" fmla="*/ 0 w 9355016"/>
                      <a:gd name="csY36" fmla="*/ 1292494 h 1472625"/>
                      <a:gd name="csX37" fmla="*/ 0 w 9355016"/>
                      <a:gd name="csY37" fmla="*/ 758560 h 1472625"/>
                      <a:gd name="csX38" fmla="*/ 0 w 9355016"/>
                      <a:gd name="csY38" fmla="*/ 180131 h 1472625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  <a:cxn ang="0">
                        <a:pos x="csX8" y="csY8"/>
                      </a:cxn>
                      <a:cxn ang="0">
                        <a:pos x="csX9" y="csY9"/>
                      </a:cxn>
                      <a:cxn ang="0">
                        <a:pos x="csX10" y="csY10"/>
                      </a:cxn>
                      <a:cxn ang="0">
                        <a:pos x="csX11" y="csY11"/>
                      </a:cxn>
                      <a:cxn ang="0">
                        <a:pos x="csX12" y="csY12"/>
                      </a:cxn>
                      <a:cxn ang="0">
                        <a:pos x="csX13" y="csY13"/>
                      </a:cxn>
                      <a:cxn ang="0">
                        <a:pos x="csX14" y="csY14"/>
                      </a:cxn>
                      <a:cxn ang="0">
                        <a:pos x="csX15" y="csY15"/>
                      </a:cxn>
                      <a:cxn ang="0">
                        <a:pos x="csX16" y="csY16"/>
                      </a:cxn>
                      <a:cxn ang="0">
                        <a:pos x="csX17" y="csY17"/>
                      </a:cxn>
                      <a:cxn ang="0">
                        <a:pos x="csX18" y="csY18"/>
                      </a:cxn>
                      <a:cxn ang="0">
                        <a:pos x="csX19" y="csY19"/>
                      </a:cxn>
                      <a:cxn ang="0">
                        <a:pos x="csX20" y="csY20"/>
                      </a:cxn>
                      <a:cxn ang="0">
                        <a:pos x="csX21" y="csY21"/>
                      </a:cxn>
                      <a:cxn ang="0">
                        <a:pos x="csX22" y="csY22"/>
                      </a:cxn>
                      <a:cxn ang="0">
                        <a:pos x="csX23" y="csY23"/>
                      </a:cxn>
                      <a:cxn ang="0">
                        <a:pos x="csX24" y="csY24"/>
                      </a:cxn>
                      <a:cxn ang="0">
                        <a:pos x="csX25" y="csY25"/>
                      </a:cxn>
                      <a:cxn ang="0">
                        <a:pos x="csX26" y="csY26"/>
                      </a:cxn>
                      <a:cxn ang="0">
                        <a:pos x="csX27" y="csY27"/>
                      </a:cxn>
                      <a:cxn ang="0">
                        <a:pos x="csX28" y="csY28"/>
                      </a:cxn>
                      <a:cxn ang="0">
                        <a:pos x="csX29" y="csY29"/>
                      </a:cxn>
                      <a:cxn ang="0">
                        <a:pos x="csX30" y="csY30"/>
                      </a:cxn>
                      <a:cxn ang="0">
                        <a:pos x="csX31" y="csY31"/>
                      </a:cxn>
                      <a:cxn ang="0">
                        <a:pos x="csX32" y="csY32"/>
                      </a:cxn>
                      <a:cxn ang="0">
                        <a:pos x="csX33" y="csY33"/>
                      </a:cxn>
                      <a:cxn ang="0">
                        <a:pos x="csX34" y="csY34"/>
                      </a:cxn>
                      <a:cxn ang="0">
                        <a:pos x="csX35" y="csY35"/>
                      </a:cxn>
                      <a:cxn ang="0">
                        <a:pos x="csX36" y="csY36"/>
                      </a:cxn>
                      <a:cxn ang="0">
                        <a:pos x="csX37" y="csY37"/>
                      </a:cxn>
                      <a:cxn ang="0">
                        <a:pos x="csX38" y="csY38"/>
                      </a:cxn>
                    </a:cxnLst>
                    <a:rect l="l" t="t" r="r" b="b"/>
                    <a:pathLst>
                      <a:path w="9355016" h="1472625" fill="none" extrusionOk="0">
                        <a:moveTo>
                          <a:pt x="0" y="180131"/>
                        </a:moveTo>
                        <a:cubicBezTo>
                          <a:pt x="4357" y="91846"/>
                          <a:pt x="93647" y="6048"/>
                          <a:pt x="180131" y="0"/>
                        </a:cubicBezTo>
                        <a:cubicBezTo>
                          <a:pt x="429870" y="-12175"/>
                          <a:pt x="610152" y="57"/>
                          <a:pt x="779781" y="0"/>
                        </a:cubicBezTo>
                        <a:cubicBezTo>
                          <a:pt x="949410" y="-57"/>
                          <a:pt x="1303634" y="28825"/>
                          <a:pt x="1469379" y="0"/>
                        </a:cubicBezTo>
                        <a:cubicBezTo>
                          <a:pt x="1635124" y="-28825"/>
                          <a:pt x="1724502" y="60941"/>
                          <a:pt x="1979082" y="0"/>
                        </a:cubicBezTo>
                        <a:cubicBezTo>
                          <a:pt x="2233662" y="-60941"/>
                          <a:pt x="2413021" y="30665"/>
                          <a:pt x="2668680" y="0"/>
                        </a:cubicBezTo>
                        <a:cubicBezTo>
                          <a:pt x="2924339" y="-30665"/>
                          <a:pt x="2903873" y="41891"/>
                          <a:pt x="3088435" y="0"/>
                        </a:cubicBezTo>
                        <a:cubicBezTo>
                          <a:pt x="3272998" y="-41891"/>
                          <a:pt x="3506099" y="15045"/>
                          <a:pt x="3688085" y="0"/>
                        </a:cubicBezTo>
                        <a:cubicBezTo>
                          <a:pt x="3870071" y="-15045"/>
                          <a:pt x="3930528" y="27316"/>
                          <a:pt x="4017893" y="0"/>
                        </a:cubicBezTo>
                        <a:cubicBezTo>
                          <a:pt x="4105258" y="-27316"/>
                          <a:pt x="4564837" y="22903"/>
                          <a:pt x="4797438" y="0"/>
                        </a:cubicBezTo>
                        <a:cubicBezTo>
                          <a:pt x="5030040" y="-22903"/>
                          <a:pt x="5155999" y="19054"/>
                          <a:pt x="5397088" y="0"/>
                        </a:cubicBezTo>
                        <a:cubicBezTo>
                          <a:pt x="5638177" y="-19054"/>
                          <a:pt x="5796768" y="12124"/>
                          <a:pt x="6176634" y="0"/>
                        </a:cubicBezTo>
                        <a:cubicBezTo>
                          <a:pt x="6556500" y="-12124"/>
                          <a:pt x="6525611" y="21261"/>
                          <a:pt x="6686336" y="0"/>
                        </a:cubicBezTo>
                        <a:cubicBezTo>
                          <a:pt x="6847061" y="-21261"/>
                          <a:pt x="6994043" y="2422"/>
                          <a:pt x="7106092" y="0"/>
                        </a:cubicBezTo>
                        <a:cubicBezTo>
                          <a:pt x="7218141" y="-2422"/>
                          <a:pt x="7485744" y="32909"/>
                          <a:pt x="7705742" y="0"/>
                        </a:cubicBezTo>
                        <a:cubicBezTo>
                          <a:pt x="7925740" y="-32909"/>
                          <a:pt x="8237707" y="4735"/>
                          <a:pt x="8395340" y="0"/>
                        </a:cubicBezTo>
                        <a:cubicBezTo>
                          <a:pt x="8552973" y="-4735"/>
                          <a:pt x="8947123" y="58296"/>
                          <a:pt x="9174885" y="0"/>
                        </a:cubicBezTo>
                        <a:cubicBezTo>
                          <a:pt x="9273408" y="14547"/>
                          <a:pt x="9345957" y="72707"/>
                          <a:pt x="9355016" y="180131"/>
                        </a:cubicBezTo>
                        <a:cubicBezTo>
                          <a:pt x="9370997" y="296968"/>
                          <a:pt x="9319420" y="495667"/>
                          <a:pt x="9355016" y="747436"/>
                        </a:cubicBezTo>
                        <a:cubicBezTo>
                          <a:pt x="9390612" y="999206"/>
                          <a:pt x="9344761" y="1086079"/>
                          <a:pt x="9355016" y="1292494"/>
                        </a:cubicBezTo>
                        <a:cubicBezTo>
                          <a:pt x="9355556" y="1385135"/>
                          <a:pt x="9266348" y="1484275"/>
                          <a:pt x="9174885" y="1472625"/>
                        </a:cubicBezTo>
                        <a:cubicBezTo>
                          <a:pt x="8888890" y="1550149"/>
                          <a:pt x="8746621" y="1399860"/>
                          <a:pt x="8395340" y="1472625"/>
                        </a:cubicBezTo>
                        <a:cubicBezTo>
                          <a:pt x="8044060" y="1545390"/>
                          <a:pt x="8186212" y="1439703"/>
                          <a:pt x="8065532" y="1472625"/>
                        </a:cubicBezTo>
                        <a:cubicBezTo>
                          <a:pt x="7944852" y="1505547"/>
                          <a:pt x="7839482" y="1433783"/>
                          <a:pt x="7645777" y="1472625"/>
                        </a:cubicBezTo>
                        <a:cubicBezTo>
                          <a:pt x="7452073" y="1511467"/>
                          <a:pt x="7360820" y="1463774"/>
                          <a:pt x="7226022" y="1472625"/>
                        </a:cubicBezTo>
                        <a:cubicBezTo>
                          <a:pt x="7091224" y="1481476"/>
                          <a:pt x="6922210" y="1429547"/>
                          <a:pt x="6626371" y="1472625"/>
                        </a:cubicBezTo>
                        <a:cubicBezTo>
                          <a:pt x="6330532" y="1515703"/>
                          <a:pt x="6315447" y="1452964"/>
                          <a:pt x="6026721" y="1472625"/>
                        </a:cubicBezTo>
                        <a:cubicBezTo>
                          <a:pt x="5737995" y="1492286"/>
                          <a:pt x="5643447" y="1466276"/>
                          <a:pt x="5517018" y="1472625"/>
                        </a:cubicBezTo>
                        <a:cubicBezTo>
                          <a:pt x="5390589" y="1478974"/>
                          <a:pt x="4951416" y="1381272"/>
                          <a:pt x="4737473" y="1472625"/>
                        </a:cubicBezTo>
                        <a:cubicBezTo>
                          <a:pt x="4523530" y="1563978"/>
                          <a:pt x="4403361" y="1430157"/>
                          <a:pt x="4317718" y="1472625"/>
                        </a:cubicBezTo>
                        <a:cubicBezTo>
                          <a:pt x="4232075" y="1515093"/>
                          <a:pt x="3766784" y="1462066"/>
                          <a:pt x="3538172" y="1472625"/>
                        </a:cubicBezTo>
                        <a:cubicBezTo>
                          <a:pt x="3309560" y="1483184"/>
                          <a:pt x="3293411" y="1429473"/>
                          <a:pt x="3118417" y="1472625"/>
                        </a:cubicBezTo>
                        <a:cubicBezTo>
                          <a:pt x="2943423" y="1515777"/>
                          <a:pt x="2703851" y="1403895"/>
                          <a:pt x="2428820" y="1472625"/>
                        </a:cubicBezTo>
                        <a:cubicBezTo>
                          <a:pt x="2153789" y="1541355"/>
                          <a:pt x="1897775" y="1450905"/>
                          <a:pt x="1649274" y="1472625"/>
                        </a:cubicBezTo>
                        <a:cubicBezTo>
                          <a:pt x="1400773" y="1494345"/>
                          <a:pt x="1444257" y="1472293"/>
                          <a:pt x="1319467" y="1472625"/>
                        </a:cubicBezTo>
                        <a:cubicBezTo>
                          <a:pt x="1194677" y="1472957"/>
                          <a:pt x="488985" y="1472121"/>
                          <a:pt x="180131" y="1472625"/>
                        </a:cubicBezTo>
                        <a:cubicBezTo>
                          <a:pt x="95863" y="1449895"/>
                          <a:pt x="-22351" y="1402404"/>
                          <a:pt x="0" y="1292494"/>
                        </a:cubicBezTo>
                        <a:cubicBezTo>
                          <a:pt x="-18750" y="1050033"/>
                          <a:pt x="18166" y="894269"/>
                          <a:pt x="0" y="758560"/>
                        </a:cubicBezTo>
                        <a:cubicBezTo>
                          <a:pt x="-18166" y="622851"/>
                          <a:pt x="9908" y="387049"/>
                          <a:pt x="0" y="180131"/>
                        </a:cubicBezTo>
                        <a:close/>
                      </a:path>
                      <a:path w="9355016" h="1472625" stroke="0" extrusionOk="0">
                        <a:moveTo>
                          <a:pt x="0" y="180131"/>
                        </a:moveTo>
                        <a:cubicBezTo>
                          <a:pt x="-11197" y="73741"/>
                          <a:pt x="73265" y="2771"/>
                          <a:pt x="180131" y="0"/>
                        </a:cubicBezTo>
                        <a:cubicBezTo>
                          <a:pt x="500978" y="-72954"/>
                          <a:pt x="634676" y="74529"/>
                          <a:pt x="959676" y="0"/>
                        </a:cubicBezTo>
                        <a:cubicBezTo>
                          <a:pt x="1284677" y="-74529"/>
                          <a:pt x="1224945" y="41071"/>
                          <a:pt x="1469379" y="0"/>
                        </a:cubicBezTo>
                        <a:cubicBezTo>
                          <a:pt x="1713813" y="-41071"/>
                          <a:pt x="1791160" y="3811"/>
                          <a:pt x="1889134" y="0"/>
                        </a:cubicBezTo>
                        <a:cubicBezTo>
                          <a:pt x="1987109" y="-3811"/>
                          <a:pt x="2313002" y="76895"/>
                          <a:pt x="2578732" y="0"/>
                        </a:cubicBezTo>
                        <a:cubicBezTo>
                          <a:pt x="2844462" y="-76895"/>
                          <a:pt x="2890449" y="54867"/>
                          <a:pt x="3088435" y="0"/>
                        </a:cubicBezTo>
                        <a:cubicBezTo>
                          <a:pt x="3286421" y="-54867"/>
                          <a:pt x="3566188" y="33129"/>
                          <a:pt x="3867980" y="0"/>
                        </a:cubicBezTo>
                        <a:cubicBezTo>
                          <a:pt x="4169773" y="-33129"/>
                          <a:pt x="4081549" y="40218"/>
                          <a:pt x="4287735" y="0"/>
                        </a:cubicBezTo>
                        <a:cubicBezTo>
                          <a:pt x="4493922" y="-40218"/>
                          <a:pt x="4791625" y="45623"/>
                          <a:pt x="5067281" y="0"/>
                        </a:cubicBezTo>
                        <a:cubicBezTo>
                          <a:pt x="5342937" y="-45623"/>
                          <a:pt x="5318334" y="22614"/>
                          <a:pt x="5397088" y="0"/>
                        </a:cubicBezTo>
                        <a:cubicBezTo>
                          <a:pt x="5475842" y="-22614"/>
                          <a:pt x="5822496" y="56027"/>
                          <a:pt x="5996739" y="0"/>
                        </a:cubicBezTo>
                        <a:cubicBezTo>
                          <a:pt x="6170982" y="-56027"/>
                          <a:pt x="6363350" y="27710"/>
                          <a:pt x="6596389" y="0"/>
                        </a:cubicBezTo>
                        <a:cubicBezTo>
                          <a:pt x="6829428" y="-27710"/>
                          <a:pt x="6997095" y="32534"/>
                          <a:pt x="7106092" y="0"/>
                        </a:cubicBezTo>
                        <a:cubicBezTo>
                          <a:pt x="7215089" y="-32534"/>
                          <a:pt x="7671422" y="18929"/>
                          <a:pt x="7885637" y="0"/>
                        </a:cubicBezTo>
                        <a:cubicBezTo>
                          <a:pt x="8099853" y="-18929"/>
                          <a:pt x="8342796" y="83277"/>
                          <a:pt x="8665182" y="0"/>
                        </a:cubicBezTo>
                        <a:cubicBezTo>
                          <a:pt x="8987568" y="-83277"/>
                          <a:pt x="9062136" y="53314"/>
                          <a:pt x="9174885" y="0"/>
                        </a:cubicBezTo>
                        <a:cubicBezTo>
                          <a:pt x="9253025" y="-20110"/>
                          <a:pt x="9352167" y="76388"/>
                          <a:pt x="9355016" y="180131"/>
                        </a:cubicBezTo>
                        <a:cubicBezTo>
                          <a:pt x="9400988" y="429010"/>
                          <a:pt x="9315804" y="504426"/>
                          <a:pt x="9355016" y="747436"/>
                        </a:cubicBezTo>
                        <a:cubicBezTo>
                          <a:pt x="9394228" y="990447"/>
                          <a:pt x="9353256" y="1164523"/>
                          <a:pt x="9355016" y="1292494"/>
                        </a:cubicBezTo>
                        <a:cubicBezTo>
                          <a:pt x="9335318" y="1392789"/>
                          <a:pt x="9277902" y="1466257"/>
                          <a:pt x="9174885" y="1472625"/>
                        </a:cubicBezTo>
                        <a:cubicBezTo>
                          <a:pt x="8950878" y="1529295"/>
                          <a:pt x="8681109" y="1397924"/>
                          <a:pt x="8485287" y="1472625"/>
                        </a:cubicBezTo>
                        <a:cubicBezTo>
                          <a:pt x="8289465" y="1547326"/>
                          <a:pt x="8232051" y="1461634"/>
                          <a:pt x="8065532" y="1472625"/>
                        </a:cubicBezTo>
                        <a:cubicBezTo>
                          <a:pt x="7899014" y="1483616"/>
                          <a:pt x="7658631" y="1442839"/>
                          <a:pt x="7465882" y="1472625"/>
                        </a:cubicBezTo>
                        <a:cubicBezTo>
                          <a:pt x="7273133" y="1502411"/>
                          <a:pt x="7267263" y="1441151"/>
                          <a:pt x="7136074" y="1472625"/>
                        </a:cubicBezTo>
                        <a:cubicBezTo>
                          <a:pt x="7004885" y="1504099"/>
                          <a:pt x="6933345" y="1465527"/>
                          <a:pt x="6806266" y="1472625"/>
                        </a:cubicBezTo>
                        <a:cubicBezTo>
                          <a:pt x="6679187" y="1479723"/>
                          <a:pt x="6457546" y="1460837"/>
                          <a:pt x="6206616" y="1472625"/>
                        </a:cubicBezTo>
                        <a:cubicBezTo>
                          <a:pt x="5955686" y="1484413"/>
                          <a:pt x="5898240" y="1438864"/>
                          <a:pt x="5786861" y="1472625"/>
                        </a:cubicBezTo>
                        <a:cubicBezTo>
                          <a:pt x="5675483" y="1506386"/>
                          <a:pt x="5379930" y="1425846"/>
                          <a:pt x="5097263" y="1472625"/>
                        </a:cubicBezTo>
                        <a:cubicBezTo>
                          <a:pt x="4814596" y="1519404"/>
                          <a:pt x="4813537" y="1436005"/>
                          <a:pt x="4677508" y="1472625"/>
                        </a:cubicBezTo>
                        <a:cubicBezTo>
                          <a:pt x="4541479" y="1509245"/>
                          <a:pt x="4159811" y="1428546"/>
                          <a:pt x="3987910" y="1472625"/>
                        </a:cubicBezTo>
                        <a:cubicBezTo>
                          <a:pt x="3816009" y="1516704"/>
                          <a:pt x="3781922" y="1439918"/>
                          <a:pt x="3658103" y="1472625"/>
                        </a:cubicBezTo>
                        <a:cubicBezTo>
                          <a:pt x="3534284" y="1505332"/>
                          <a:pt x="3289379" y="1455931"/>
                          <a:pt x="2968505" y="1472625"/>
                        </a:cubicBezTo>
                        <a:cubicBezTo>
                          <a:pt x="2647631" y="1489319"/>
                          <a:pt x="2688889" y="1427377"/>
                          <a:pt x="2548750" y="1472625"/>
                        </a:cubicBezTo>
                        <a:cubicBezTo>
                          <a:pt x="2408612" y="1517873"/>
                          <a:pt x="2341372" y="1435603"/>
                          <a:pt x="2218942" y="1472625"/>
                        </a:cubicBezTo>
                        <a:cubicBezTo>
                          <a:pt x="2096512" y="1509647"/>
                          <a:pt x="1943263" y="1454420"/>
                          <a:pt x="1799187" y="1472625"/>
                        </a:cubicBezTo>
                        <a:cubicBezTo>
                          <a:pt x="1655111" y="1490830"/>
                          <a:pt x="1445001" y="1417437"/>
                          <a:pt x="1109589" y="1472625"/>
                        </a:cubicBezTo>
                        <a:cubicBezTo>
                          <a:pt x="774177" y="1527813"/>
                          <a:pt x="836298" y="1444843"/>
                          <a:pt x="689834" y="1472625"/>
                        </a:cubicBezTo>
                        <a:cubicBezTo>
                          <a:pt x="543370" y="1500407"/>
                          <a:pt x="361797" y="1434250"/>
                          <a:pt x="180131" y="1472625"/>
                        </a:cubicBezTo>
                        <a:cubicBezTo>
                          <a:pt x="106574" y="1477766"/>
                          <a:pt x="-6114" y="1395926"/>
                          <a:pt x="0" y="1292494"/>
                        </a:cubicBezTo>
                        <a:cubicBezTo>
                          <a:pt x="-34729" y="1160270"/>
                          <a:pt x="26325" y="930289"/>
                          <a:pt x="0" y="725189"/>
                        </a:cubicBezTo>
                        <a:cubicBezTo>
                          <a:pt x="-26325" y="520089"/>
                          <a:pt x="60865" y="422963"/>
                          <a:pt x="0" y="18013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DC065F59-4240-A12F-8962-D63C52A7CAE1}"/>
              </a:ext>
            </a:extLst>
          </p:cNvPr>
          <p:cNvSpPr/>
          <p:nvPr/>
        </p:nvSpPr>
        <p:spPr>
          <a:xfrm>
            <a:off x="263978" y="2923988"/>
            <a:ext cx="9355016" cy="1458686"/>
          </a:xfrm>
          <a:prstGeom prst="roundRect">
            <a:avLst>
              <a:gd name="adj" fmla="val 5249"/>
            </a:avLst>
          </a:prstGeom>
          <a:noFill/>
          <a:ln w="38100">
            <a:solidFill>
              <a:srgbClr val="FFCAE5">
                <a:alpha val="67866"/>
              </a:srgb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sX0" fmla="*/ 0 w 9355016"/>
                      <a:gd name="csY0" fmla="*/ 180131 h 1472625"/>
                      <a:gd name="csX1" fmla="*/ 180131 w 9355016"/>
                      <a:gd name="csY1" fmla="*/ 0 h 1472625"/>
                      <a:gd name="csX2" fmla="*/ 779781 w 9355016"/>
                      <a:gd name="csY2" fmla="*/ 0 h 1472625"/>
                      <a:gd name="csX3" fmla="*/ 1469379 w 9355016"/>
                      <a:gd name="csY3" fmla="*/ 0 h 1472625"/>
                      <a:gd name="csX4" fmla="*/ 1979082 w 9355016"/>
                      <a:gd name="csY4" fmla="*/ 0 h 1472625"/>
                      <a:gd name="csX5" fmla="*/ 2668680 w 9355016"/>
                      <a:gd name="csY5" fmla="*/ 0 h 1472625"/>
                      <a:gd name="csX6" fmla="*/ 3088435 w 9355016"/>
                      <a:gd name="csY6" fmla="*/ 0 h 1472625"/>
                      <a:gd name="csX7" fmla="*/ 3688085 w 9355016"/>
                      <a:gd name="csY7" fmla="*/ 0 h 1472625"/>
                      <a:gd name="csX8" fmla="*/ 4017893 w 9355016"/>
                      <a:gd name="csY8" fmla="*/ 0 h 1472625"/>
                      <a:gd name="csX9" fmla="*/ 4797438 w 9355016"/>
                      <a:gd name="csY9" fmla="*/ 0 h 1472625"/>
                      <a:gd name="csX10" fmla="*/ 5397088 w 9355016"/>
                      <a:gd name="csY10" fmla="*/ 0 h 1472625"/>
                      <a:gd name="csX11" fmla="*/ 6176634 w 9355016"/>
                      <a:gd name="csY11" fmla="*/ 0 h 1472625"/>
                      <a:gd name="csX12" fmla="*/ 6686336 w 9355016"/>
                      <a:gd name="csY12" fmla="*/ 0 h 1472625"/>
                      <a:gd name="csX13" fmla="*/ 7106092 w 9355016"/>
                      <a:gd name="csY13" fmla="*/ 0 h 1472625"/>
                      <a:gd name="csX14" fmla="*/ 7705742 w 9355016"/>
                      <a:gd name="csY14" fmla="*/ 0 h 1472625"/>
                      <a:gd name="csX15" fmla="*/ 8395340 w 9355016"/>
                      <a:gd name="csY15" fmla="*/ 0 h 1472625"/>
                      <a:gd name="csX16" fmla="*/ 9174885 w 9355016"/>
                      <a:gd name="csY16" fmla="*/ 0 h 1472625"/>
                      <a:gd name="csX17" fmla="*/ 9355016 w 9355016"/>
                      <a:gd name="csY17" fmla="*/ 180131 h 1472625"/>
                      <a:gd name="csX18" fmla="*/ 9355016 w 9355016"/>
                      <a:gd name="csY18" fmla="*/ 747436 h 1472625"/>
                      <a:gd name="csX19" fmla="*/ 9355016 w 9355016"/>
                      <a:gd name="csY19" fmla="*/ 1292494 h 1472625"/>
                      <a:gd name="csX20" fmla="*/ 9174885 w 9355016"/>
                      <a:gd name="csY20" fmla="*/ 1472625 h 1472625"/>
                      <a:gd name="csX21" fmla="*/ 8395340 w 9355016"/>
                      <a:gd name="csY21" fmla="*/ 1472625 h 1472625"/>
                      <a:gd name="csX22" fmla="*/ 8065532 w 9355016"/>
                      <a:gd name="csY22" fmla="*/ 1472625 h 1472625"/>
                      <a:gd name="csX23" fmla="*/ 7645777 w 9355016"/>
                      <a:gd name="csY23" fmla="*/ 1472625 h 1472625"/>
                      <a:gd name="csX24" fmla="*/ 7226022 w 9355016"/>
                      <a:gd name="csY24" fmla="*/ 1472625 h 1472625"/>
                      <a:gd name="csX25" fmla="*/ 6626371 w 9355016"/>
                      <a:gd name="csY25" fmla="*/ 1472625 h 1472625"/>
                      <a:gd name="csX26" fmla="*/ 6026721 w 9355016"/>
                      <a:gd name="csY26" fmla="*/ 1472625 h 1472625"/>
                      <a:gd name="csX27" fmla="*/ 5517018 w 9355016"/>
                      <a:gd name="csY27" fmla="*/ 1472625 h 1472625"/>
                      <a:gd name="csX28" fmla="*/ 4737473 w 9355016"/>
                      <a:gd name="csY28" fmla="*/ 1472625 h 1472625"/>
                      <a:gd name="csX29" fmla="*/ 4317718 w 9355016"/>
                      <a:gd name="csY29" fmla="*/ 1472625 h 1472625"/>
                      <a:gd name="csX30" fmla="*/ 3538172 w 9355016"/>
                      <a:gd name="csY30" fmla="*/ 1472625 h 1472625"/>
                      <a:gd name="csX31" fmla="*/ 3118417 w 9355016"/>
                      <a:gd name="csY31" fmla="*/ 1472625 h 1472625"/>
                      <a:gd name="csX32" fmla="*/ 2428820 w 9355016"/>
                      <a:gd name="csY32" fmla="*/ 1472625 h 1472625"/>
                      <a:gd name="csX33" fmla="*/ 1649274 w 9355016"/>
                      <a:gd name="csY33" fmla="*/ 1472625 h 1472625"/>
                      <a:gd name="csX34" fmla="*/ 1319467 w 9355016"/>
                      <a:gd name="csY34" fmla="*/ 1472625 h 1472625"/>
                      <a:gd name="csX35" fmla="*/ 180131 w 9355016"/>
                      <a:gd name="csY35" fmla="*/ 1472625 h 1472625"/>
                      <a:gd name="csX36" fmla="*/ 0 w 9355016"/>
                      <a:gd name="csY36" fmla="*/ 1292494 h 1472625"/>
                      <a:gd name="csX37" fmla="*/ 0 w 9355016"/>
                      <a:gd name="csY37" fmla="*/ 758560 h 1472625"/>
                      <a:gd name="csX38" fmla="*/ 0 w 9355016"/>
                      <a:gd name="csY38" fmla="*/ 180131 h 1472625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  <a:cxn ang="0">
                        <a:pos x="csX8" y="csY8"/>
                      </a:cxn>
                      <a:cxn ang="0">
                        <a:pos x="csX9" y="csY9"/>
                      </a:cxn>
                      <a:cxn ang="0">
                        <a:pos x="csX10" y="csY10"/>
                      </a:cxn>
                      <a:cxn ang="0">
                        <a:pos x="csX11" y="csY11"/>
                      </a:cxn>
                      <a:cxn ang="0">
                        <a:pos x="csX12" y="csY12"/>
                      </a:cxn>
                      <a:cxn ang="0">
                        <a:pos x="csX13" y="csY13"/>
                      </a:cxn>
                      <a:cxn ang="0">
                        <a:pos x="csX14" y="csY14"/>
                      </a:cxn>
                      <a:cxn ang="0">
                        <a:pos x="csX15" y="csY15"/>
                      </a:cxn>
                      <a:cxn ang="0">
                        <a:pos x="csX16" y="csY16"/>
                      </a:cxn>
                      <a:cxn ang="0">
                        <a:pos x="csX17" y="csY17"/>
                      </a:cxn>
                      <a:cxn ang="0">
                        <a:pos x="csX18" y="csY18"/>
                      </a:cxn>
                      <a:cxn ang="0">
                        <a:pos x="csX19" y="csY19"/>
                      </a:cxn>
                      <a:cxn ang="0">
                        <a:pos x="csX20" y="csY20"/>
                      </a:cxn>
                      <a:cxn ang="0">
                        <a:pos x="csX21" y="csY21"/>
                      </a:cxn>
                      <a:cxn ang="0">
                        <a:pos x="csX22" y="csY22"/>
                      </a:cxn>
                      <a:cxn ang="0">
                        <a:pos x="csX23" y="csY23"/>
                      </a:cxn>
                      <a:cxn ang="0">
                        <a:pos x="csX24" y="csY24"/>
                      </a:cxn>
                      <a:cxn ang="0">
                        <a:pos x="csX25" y="csY25"/>
                      </a:cxn>
                      <a:cxn ang="0">
                        <a:pos x="csX26" y="csY26"/>
                      </a:cxn>
                      <a:cxn ang="0">
                        <a:pos x="csX27" y="csY27"/>
                      </a:cxn>
                      <a:cxn ang="0">
                        <a:pos x="csX28" y="csY28"/>
                      </a:cxn>
                      <a:cxn ang="0">
                        <a:pos x="csX29" y="csY29"/>
                      </a:cxn>
                      <a:cxn ang="0">
                        <a:pos x="csX30" y="csY30"/>
                      </a:cxn>
                      <a:cxn ang="0">
                        <a:pos x="csX31" y="csY31"/>
                      </a:cxn>
                      <a:cxn ang="0">
                        <a:pos x="csX32" y="csY32"/>
                      </a:cxn>
                      <a:cxn ang="0">
                        <a:pos x="csX33" y="csY33"/>
                      </a:cxn>
                      <a:cxn ang="0">
                        <a:pos x="csX34" y="csY34"/>
                      </a:cxn>
                      <a:cxn ang="0">
                        <a:pos x="csX35" y="csY35"/>
                      </a:cxn>
                      <a:cxn ang="0">
                        <a:pos x="csX36" y="csY36"/>
                      </a:cxn>
                      <a:cxn ang="0">
                        <a:pos x="csX37" y="csY37"/>
                      </a:cxn>
                      <a:cxn ang="0">
                        <a:pos x="csX38" y="csY38"/>
                      </a:cxn>
                    </a:cxnLst>
                    <a:rect l="l" t="t" r="r" b="b"/>
                    <a:pathLst>
                      <a:path w="9355016" h="1472625" fill="none" extrusionOk="0">
                        <a:moveTo>
                          <a:pt x="0" y="180131"/>
                        </a:moveTo>
                        <a:cubicBezTo>
                          <a:pt x="4357" y="91846"/>
                          <a:pt x="93647" y="6048"/>
                          <a:pt x="180131" y="0"/>
                        </a:cubicBezTo>
                        <a:cubicBezTo>
                          <a:pt x="429870" y="-12175"/>
                          <a:pt x="610152" y="57"/>
                          <a:pt x="779781" y="0"/>
                        </a:cubicBezTo>
                        <a:cubicBezTo>
                          <a:pt x="949410" y="-57"/>
                          <a:pt x="1303634" y="28825"/>
                          <a:pt x="1469379" y="0"/>
                        </a:cubicBezTo>
                        <a:cubicBezTo>
                          <a:pt x="1635124" y="-28825"/>
                          <a:pt x="1724502" y="60941"/>
                          <a:pt x="1979082" y="0"/>
                        </a:cubicBezTo>
                        <a:cubicBezTo>
                          <a:pt x="2233662" y="-60941"/>
                          <a:pt x="2413021" y="30665"/>
                          <a:pt x="2668680" y="0"/>
                        </a:cubicBezTo>
                        <a:cubicBezTo>
                          <a:pt x="2924339" y="-30665"/>
                          <a:pt x="2903873" y="41891"/>
                          <a:pt x="3088435" y="0"/>
                        </a:cubicBezTo>
                        <a:cubicBezTo>
                          <a:pt x="3272998" y="-41891"/>
                          <a:pt x="3506099" y="15045"/>
                          <a:pt x="3688085" y="0"/>
                        </a:cubicBezTo>
                        <a:cubicBezTo>
                          <a:pt x="3870071" y="-15045"/>
                          <a:pt x="3930528" y="27316"/>
                          <a:pt x="4017893" y="0"/>
                        </a:cubicBezTo>
                        <a:cubicBezTo>
                          <a:pt x="4105258" y="-27316"/>
                          <a:pt x="4564837" y="22903"/>
                          <a:pt x="4797438" y="0"/>
                        </a:cubicBezTo>
                        <a:cubicBezTo>
                          <a:pt x="5030040" y="-22903"/>
                          <a:pt x="5155999" y="19054"/>
                          <a:pt x="5397088" y="0"/>
                        </a:cubicBezTo>
                        <a:cubicBezTo>
                          <a:pt x="5638177" y="-19054"/>
                          <a:pt x="5796768" y="12124"/>
                          <a:pt x="6176634" y="0"/>
                        </a:cubicBezTo>
                        <a:cubicBezTo>
                          <a:pt x="6556500" y="-12124"/>
                          <a:pt x="6525611" y="21261"/>
                          <a:pt x="6686336" y="0"/>
                        </a:cubicBezTo>
                        <a:cubicBezTo>
                          <a:pt x="6847061" y="-21261"/>
                          <a:pt x="6994043" y="2422"/>
                          <a:pt x="7106092" y="0"/>
                        </a:cubicBezTo>
                        <a:cubicBezTo>
                          <a:pt x="7218141" y="-2422"/>
                          <a:pt x="7485744" y="32909"/>
                          <a:pt x="7705742" y="0"/>
                        </a:cubicBezTo>
                        <a:cubicBezTo>
                          <a:pt x="7925740" y="-32909"/>
                          <a:pt x="8237707" y="4735"/>
                          <a:pt x="8395340" y="0"/>
                        </a:cubicBezTo>
                        <a:cubicBezTo>
                          <a:pt x="8552973" y="-4735"/>
                          <a:pt x="8947123" y="58296"/>
                          <a:pt x="9174885" y="0"/>
                        </a:cubicBezTo>
                        <a:cubicBezTo>
                          <a:pt x="9273408" y="14547"/>
                          <a:pt x="9345957" y="72707"/>
                          <a:pt x="9355016" y="180131"/>
                        </a:cubicBezTo>
                        <a:cubicBezTo>
                          <a:pt x="9370997" y="296968"/>
                          <a:pt x="9319420" y="495667"/>
                          <a:pt x="9355016" y="747436"/>
                        </a:cubicBezTo>
                        <a:cubicBezTo>
                          <a:pt x="9390612" y="999206"/>
                          <a:pt x="9344761" y="1086079"/>
                          <a:pt x="9355016" y="1292494"/>
                        </a:cubicBezTo>
                        <a:cubicBezTo>
                          <a:pt x="9355556" y="1385135"/>
                          <a:pt x="9266348" y="1484275"/>
                          <a:pt x="9174885" y="1472625"/>
                        </a:cubicBezTo>
                        <a:cubicBezTo>
                          <a:pt x="8888890" y="1550149"/>
                          <a:pt x="8746621" y="1399860"/>
                          <a:pt x="8395340" y="1472625"/>
                        </a:cubicBezTo>
                        <a:cubicBezTo>
                          <a:pt x="8044060" y="1545390"/>
                          <a:pt x="8186212" y="1439703"/>
                          <a:pt x="8065532" y="1472625"/>
                        </a:cubicBezTo>
                        <a:cubicBezTo>
                          <a:pt x="7944852" y="1505547"/>
                          <a:pt x="7839482" y="1433783"/>
                          <a:pt x="7645777" y="1472625"/>
                        </a:cubicBezTo>
                        <a:cubicBezTo>
                          <a:pt x="7452073" y="1511467"/>
                          <a:pt x="7360820" y="1463774"/>
                          <a:pt x="7226022" y="1472625"/>
                        </a:cubicBezTo>
                        <a:cubicBezTo>
                          <a:pt x="7091224" y="1481476"/>
                          <a:pt x="6922210" y="1429547"/>
                          <a:pt x="6626371" y="1472625"/>
                        </a:cubicBezTo>
                        <a:cubicBezTo>
                          <a:pt x="6330532" y="1515703"/>
                          <a:pt x="6315447" y="1452964"/>
                          <a:pt x="6026721" y="1472625"/>
                        </a:cubicBezTo>
                        <a:cubicBezTo>
                          <a:pt x="5737995" y="1492286"/>
                          <a:pt x="5643447" y="1466276"/>
                          <a:pt x="5517018" y="1472625"/>
                        </a:cubicBezTo>
                        <a:cubicBezTo>
                          <a:pt x="5390589" y="1478974"/>
                          <a:pt x="4951416" y="1381272"/>
                          <a:pt x="4737473" y="1472625"/>
                        </a:cubicBezTo>
                        <a:cubicBezTo>
                          <a:pt x="4523530" y="1563978"/>
                          <a:pt x="4403361" y="1430157"/>
                          <a:pt x="4317718" y="1472625"/>
                        </a:cubicBezTo>
                        <a:cubicBezTo>
                          <a:pt x="4232075" y="1515093"/>
                          <a:pt x="3766784" y="1462066"/>
                          <a:pt x="3538172" y="1472625"/>
                        </a:cubicBezTo>
                        <a:cubicBezTo>
                          <a:pt x="3309560" y="1483184"/>
                          <a:pt x="3293411" y="1429473"/>
                          <a:pt x="3118417" y="1472625"/>
                        </a:cubicBezTo>
                        <a:cubicBezTo>
                          <a:pt x="2943423" y="1515777"/>
                          <a:pt x="2703851" y="1403895"/>
                          <a:pt x="2428820" y="1472625"/>
                        </a:cubicBezTo>
                        <a:cubicBezTo>
                          <a:pt x="2153789" y="1541355"/>
                          <a:pt x="1897775" y="1450905"/>
                          <a:pt x="1649274" y="1472625"/>
                        </a:cubicBezTo>
                        <a:cubicBezTo>
                          <a:pt x="1400773" y="1494345"/>
                          <a:pt x="1444257" y="1472293"/>
                          <a:pt x="1319467" y="1472625"/>
                        </a:cubicBezTo>
                        <a:cubicBezTo>
                          <a:pt x="1194677" y="1472957"/>
                          <a:pt x="488985" y="1472121"/>
                          <a:pt x="180131" y="1472625"/>
                        </a:cubicBezTo>
                        <a:cubicBezTo>
                          <a:pt x="95863" y="1449895"/>
                          <a:pt x="-22351" y="1402404"/>
                          <a:pt x="0" y="1292494"/>
                        </a:cubicBezTo>
                        <a:cubicBezTo>
                          <a:pt x="-18750" y="1050033"/>
                          <a:pt x="18166" y="894269"/>
                          <a:pt x="0" y="758560"/>
                        </a:cubicBezTo>
                        <a:cubicBezTo>
                          <a:pt x="-18166" y="622851"/>
                          <a:pt x="9908" y="387049"/>
                          <a:pt x="0" y="180131"/>
                        </a:cubicBezTo>
                        <a:close/>
                      </a:path>
                      <a:path w="9355016" h="1472625" stroke="0" extrusionOk="0">
                        <a:moveTo>
                          <a:pt x="0" y="180131"/>
                        </a:moveTo>
                        <a:cubicBezTo>
                          <a:pt x="-11197" y="73741"/>
                          <a:pt x="73265" y="2771"/>
                          <a:pt x="180131" y="0"/>
                        </a:cubicBezTo>
                        <a:cubicBezTo>
                          <a:pt x="500978" y="-72954"/>
                          <a:pt x="634676" y="74529"/>
                          <a:pt x="959676" y="0"/>
                        </a:cubicBezTo>
                        <a:cubicBezTo>
                          <a:pt x="1284677" y="-74529"/>
                          <a:pt x="1224945" y="41071"/>
                          <a:pt x="1469379" y="0"/>
                        </a:cubicBezTo>
                        <a:cubicBezTo>
                          <a:pt x="1713813" y="-41071"/>
                          <a:pt x="1791160" y="3811"/>
                          <a:pt x="1889134" y="0"/>
                        </a:cubicBezTo>
                        <a:cubicBezTo>
                          <a:pt x="1987109" y="-3811"/>
                          <a:pt x="2313002" y="76895"/>
                          <a:pt x="2578732" y="0"/>
                        </a:cubicBezTo>
                        <a:cubicBezTo>
                          <a:pt x="2844462" y="-76895"/>
                          <a:pt x="2890449" y="54867"/>
                          <a:pt x="3088435" y="0"/>
                        </a:cubicBezTo>
                        <a:cubicBezTo>
                          <a:pt x="3286421" y="-54867"/>
                          <a:pt x="3566188" y="33129"/>
                          <a:pt x="3867980" y="0"/>
                        </a:cubicBezTo>
                        <a:cubicBezTo>
                          <a:pt x="4169773" y="-33129"/>
                          <a:pt x="4081549" y="40218"/>
                          <a:pt x="4287735" y="0"/>
                        </a:cubicBezTo>
                        <a:cubicBezTo>
                          <a:pt x="4493922" y="-40218"/>
                          <a:pt x="4791625" y="45623"/>
                          <a:pt x="5067281" y="0"/>
                        </a:cubicBezTo>
                        <a:cubicBezTo>
                          <a:pt x="5342937" y="-45623"/>
                          <a:pt x="5318334" y="22614"/>
                          <a:pt x="5397088" y="0"/>
                        </a:cubicBezTo>
                        <a:cubicBezTo>
                          <a:pt x="5475842" y="-22614"/>
                          <a:pt x="5822496" y="56027"/>
                          <a:pt x="5996739" y="0"/>
                        </a:cubicBezTo>
                        <a:cubicBezTo>
                          <a:pt x="6170982" y="-56027"/>
                          <a:pt x="6363350" y="27710"/>
                          <a:pt x="6596389" y="0"/>
                        </a:cubicBezTo>
                        <a:cubicBezTo>
                          <a:pt x="6829428" y="-27710"/>
                          <a:pt x="6997095" y="32534"/>
                          <a:pt x="7106092" y="0"/>
                        </a:cubicBezTo>
                        <a:cubicBezTo>
                          <a:pt x="7215089" y="-32534"/>
                          <a:pt x="7671422" y="18929"/>
                          <a:pt x="7885637" y="0"/>
                        </a:cubicBezTo>
                        <a:cubicBezTo>
                          <a:pt x="8099853" y="-18929"/>
                          <a:pt x="8342796" y="83277"/>
                          <a:pt x="8665182" y="0"/>
                        </a:cubicBezTo>
                        <a:cubicBezTo>
                          <a:pt x="8987568" y="-83277"/>
                          <a:pt x="9062136" y="53314"/>
                          <a:pt x="9174885" y="0"/>
                        </a:cubicBezTo>
                        <a:cubicBezTo>
                          <a:pt x="9253025" y="-20110"/>
                          <a:pt x="9352167" y="76388"/>
                          <a:pt x="9355016" y="180131"/>
                        </a:cubicBezTo>
                        <a:cubicBezTo>
                          <a:pt x="9400988" y="429010"/>
                          <a:pt x="9315804" y="504426"/>
                          <a:pt x="9355016" y="747436"/>
                        </a:cubicBezTo>
                        <a:cubicBezTo>
                          <a:pt x="9394228" y="990447"/>
                          <a:pt x="9353256" y="1164523"/>
                          <a:pt x="9355016" y="1292494"/>
                        </a:cubicBezTo>
                        <a:cubicBezTo>
                          <a:pt x="9335318" y="1392789"/>
                          <a:pt x="9277902" y="1466257"/>
                          <a:pt x="9174885" y="1472625"/>
                        </a:cubicBezTo>
                        <a:cubicBezTo>
                          <a:pt x="8950878" y="1529295"/>
                          <a:pt x="8681109" y="1397924"/>
                          <a:pt x="8485287" y="1472625"/>
                        </a:cubicBezTo>
                        <a:cubicBezTo>
                          <a:pt x="8289465" y="1547326"/>
                          <a:pt x="8232051" y="1461634"/>
                          <a:pt x="8065532" y="1472625"/>
                        </a:cubicBezTo>
                        <a:cubicBezTo>
                          <a:pt x="7899014" y="1483616"/>
                          <a:pt x="7658631" y="1442839"/>
                          <a:pt x="7465882" y="1472625"/>
                        </a:cubicBezTo>
                        <a:cubicBezTo>
                          <a:pt x="7273133" y="1502411"/>
                          <a:pt x="7267263" y="1441151"/>
                          <a:pt x="7136074" y="1472625"/>
                        </a:cubicBezTo>
                        <a:cubicBezTo>
                          <a:pt x="7004885" y="1504099"/>
                          <a:pt x="6933345" y="1465527"/>
                          <a:pt x="6806266" y="1472625"/>
                        </a:cubicBezTo>
                        <a:cubicBezTo>
                          <a:pt x="6679187" y="1479723"/>
                          <a:pt x="6457546" y="1460837"/>
                          <a:pt x="6206616" y="1472625"/>
                        </a:cubicBezTo>
                        <a:cubicBezTo>
                          <a:pt x="5955686" y="1484413"/>
                          <a:pt x="5898240" y="1438864"/>
                          <a:pt x="5786861" y="1472625"/>
                        </a:cubicBezTo>
                        <a:cubicBezTo>
                          <a:pt x="5675483" y="1506386"/>
                          <a:pt x="5379930" y="1425846"/>
                          <a:pt x="5097263" y="1472625"/>
                        </a:cubicBezTo>
                        <a:cubicBezTo>
                          <a:pt x="4814596" y="1519404"/>
                          <a:pt x="4813537" y="1436005"/>
                          <a:pt x="4677508" y="1472625"/>
                        </a:cubicBezTo>
                        <a:cubicBezTo>
                          <a:pt x="4541479" y="1509245"/>
                          <a:pt x="4159811" y="1428546"/>
                          <a:pt x="3987910" y="1472625"/>
                        </a:cubicBezTo>
                        <a:cubicBezTo>
                          <a:pt x="3816009" y="1516704"/>
                          <a:pt x="3781922" y="1439918"/>
                          <a:pt x="3658103" y="1472625"/>
                        </a:cubicBezTo>
                        <a:cubicBezTo>
                          <a:pt x="3534284" y="1505332"/>
                          <a:pt x="3289379" y="1455931"/>
                          <a:pt x="2968505" y="1472625"/>
                        </a:cubicBezTo>
                        <a:cubicBezTo>
                          <a:pt x="2647631" y="1489319"/>
                          <a:pt x="2688889" y="1427377"/>
                          <a:pt x="2548750" y="1472625"/>
                        </a:cubicBezTo>
                        <a:cubicBezTo>
                          <a:pt x="2408612" y="1517873"/>
                          <a:pt x="2341372" y="1435603"/>
                          <a:pt x="2218942" y="1472625"/>
                        </a:cubicBezTo>
                        <a:cubicBezTo>
                          <a:pt x="2096512" y="1509647"/>
                          <a:pt x="1943263" y="1454420"/>
                          <a:pt x="1799187" y="1472625"/>
                        </a:cubicBezTo>
                        <a:cubicBezTo>
                          <a:pt x="1655111" y="1490830"/>
                          <a:pt x="1445001" y="1417437"/>
                          <a:pt x="1109589" y="1472625"/>
                        </a:cubicBezTo>
                        <a:cubicBezTo>
                          <a:pt x="774177" y="1527813"/>
                          <a:pt x="836298" y="1444843"/>
                          <a:pt x="689834" y="1472625"/>
                        </a:cubicBezTo>
                        <a:cubicBezTo>
                          <a:pt x="543370" y="1500407"/>
                          <a:pt x="361797" y="1434250"/>
                          <a:pt x="180131" y="1472625"/>
                        </a:cubicBezTo>
                        <a:cubicBezTo>
                          <a:pt x="106574" y="1477766"/>
                          <a:pt x="-6114" y="1395926"/>
                          <a:pt x="0" y="1292494"/>
                        </a:cubicBezTo>
                        <a:cubicBezTo>
                          <a:pt x="-34729" y="1160270"/>
                          <a:pt x="26325" y="930289"/>
                          <a:pt x="0" y="725189"/>
                        </a:cubicBezTo>
                        <a:cubicBezTo>
                          <a:pt x="-26325" y="520089"/>
                          <a:pt x="60865" y="422963"/>
                          <a:pt x="0" y="18013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>
            <a:extLst>
              <a:ext uri="{FF2B5EF4-FFF2-40B4-BE49-F238E27FC236}">
                <a16:creationId xmlns:a16="http://schemas.microsoft.com/office/drawing/2014/main" id="{4C06B209-13BA-C22D-214D-FCED06F89BAC}"/>
              </a:ext>
            </a:extLst>
          </p:cNvPr>
          <p:cNvSpPr/>
          <p:nvPr/>
        </p:nvSpPr>
        <p:spPr>
          <a:xfrm>
            <a:off x="263978" y="4432832"/>
            <a:ext cx="9355016" cy="1458686"/>
          </a:xfrm>
          <a:prstGeom prst="roundRect">
            <a:avLst>
              <a:gd name="adj" fmla="val 5249"/>
            </a:avLst>
          </a:prstGeom>
          <a:noFill/>
          <a:ln w="38100">
            <a:solidFill>
              <a:srgbClr val="FFCAE5">
                <a:alpha val="67866"/>
              </a:srgb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sX0" fmla="*/ 0 w 9355016"/>
                      <a:gd name="csY0" fmla="*/ 180131 h 1472625"/>
                      <a:gd name="csX1" fmla="*/ 180131 w 9355016"/>
                      <a:gd name="csY1" fmla="*/ 0 h 1472625"/>
                      <a:gd name="csX2" fmla="*/ 779781 w 9355016"/>
                      <a:gd name="csY2" fmla="*/ 0 h 1472625"/>
                      <a:gd name="csX3" fmla="*/ 1469379 w 9355016"/>
                      <a:gd name="csY3" fmla="*/ 0 h 1472625"/>
                      <a:gd name="csX4" fmla="*/ 1979082 w 9355016"/>
                      <a:gd name="csY4" fmla="*/ 0 h 1472625"/>
                      <a:gd name="csX5" fmla="*/ 2668680 w 9355016"/>
                      <a:gd name="csY5" fmla="*/ 0 h 1472625"/>
                      <a:gd name="csX6" fmla="*/ 3088435 w 9355016"/>
                      <a:gd name="csY6" fmla="*/ 0 h 1472625"/>
                      <a:gd name="csX7" fmla="*/ 3688085 w 9355016"/>
                      <a:gd name="csY7" fmla="*/ 0 h 1472625"/>
                      <a:gd name="csX8" fmla="*/ 4017893 w 9355016"/>
                      <a:gd name="csY8" fmla="*/ 0 h 1472625"/>
                      <a:gd name="csX9" fmla="*/ 4797438 w 9355016"/>
                      <a:gd name="csY9" fmla="*/ 0 h 1472625"/>
                      <a:gd name="csX10" fmla="*/ 5397088 w 9355016"/>
                      <a:gd name="csY10" fmla="*/ 0 h 1472625"/>
                      <a:gd name="csX11" fmla="*/ 6176634 w 9355016"/>
                      <a:gd name="csY11" fmla="*/ 0 h 1472625"/>
                      <a:gd name="csX12" fmla="*/ 6686336 w 9355016"/>
                      <a:gd name="csY12" fmla="*/ 0 h 1472625"/>
                      <a:gd name="csX13" fmla="*/ 7106092 w 9355016"/>
                      <a:gd name="csY13" fmla="*/ 0 h 1472625"/>
                      <a:gd name="csX14" fmla="*/ 7705742 w 9355016"/>
                      <a:gd name="csY14" fmla="*/ 0 h 1472625"/>
                      <a:gd name="csX15" fmla="*/ 8395340 w 9355016"/>
                      <a:gd name="csY15" fmla="*/ 0 h 1472625"/>
                      <a:gd name="csX16" fmla="*/ 9174885 w 9355016"/>
                      <a:gd name="csY16" fmla="*/ 0 h 1472625"/>
                      <a:gd name="csX17" fmla="*/ 9355016 w 9355016"/>
                      <a:gd name="csY17" fmla="*/ 180131 h 1472625"/>
                      <a:gd name="csX18" fmla="*/ 9355016 w 9355016"/>
                      <a:gd name="csY18" fmla="*/ 747436 h 1472625"/>
                      <a:gd name="csX19" fmla="*/ 9355016 w 9355016"/>
                      <a:gd name="csY19" fmla="*/ 1292494 h 1472625"/>
                      <a:gd name="csX20" fmla="*/ 9174885 w 9355016"/>
                      <a:gd name="csY20" fmla="*/ 1472625 h 1472625"/>
                      <a:gd name="csX21" fmla="*/ 8395340 w 9355016"/>
                      <a:gd name="csY21" fmla="*/ 1472625 h 1472625"/>
                      <a:gd name="csX22" fmla="*/ 8065532 w 9355016"/>
                      <a:gd name="csY22" fmla="*/ 1472625 h 1472625"/>
                      <a:gd name="csX23" fmla="*/ 7645777 w 9355016"/>
                      <a:gd name="csY23" fmla="*/ 1472625 h 1472625"/>
                      <a:gd name="csX24" fmla="*/ 7226022 w 9355016"/>
                      <a:gd name="csY24" fmla="*/ 1472625 h 1472625"/>
                      <a:gd name="csX25" fmla="*/ 6626371 w 9355016"/>
                      <a:gd name="csY25" fmla="*/ 1472625 h 1472625"/>
                      <a:gd name="csX26" fmla="*/ 6026721 w 9355016"/>
                      <a:gd name="csY26" fmla="*/ 1472625 h 1472625"/>
                      <a:gd name="csX27" fmla="*/ 5517018 w 9355016"/>
                      <a:gd name="csY27" fmla="*/ 1472625 h 1472625"/>
                      <a:gd name="csX28" fmla="*/ 4737473 w 9355016"/>
                      <a:gd name="csY28" fmla="*/ 1472625 h 1472625"/>
                      <a:gd name="csX29" fmla="*/ 4317718 w 9355016"/>
                      <a:gd name="csY29" fmla="*/ 1472625 h 1472625"/>
                      <a:gd name="csX30" fmla="*/ 3538172 w 9355016"/>
                      <a:gd name="csY30" fmla="*/ 1472625 h 1472625"/>
                      <a:gd name="csX31" fmla="*/ 3118417 w 9355016"/>
                      <a:gd name="csY31" fmla="*/ 1472625 h 1472625"/>
                      <a:gd name="csX32" fmla="*/ 2428820 w 9355016"/>
                      <a:gd name="csY32" fmla="*/ 1472625 h 1472625"/>
                      <a:gd name="csX33" fmla="*/ 1649274 w 9355016"/>
                      <a:gd name="csY33" fmla="*/ 1472625 h 1472625"/>
                      <a:gd name="csX34" fmla="*/ 1319467 w 9355016"/>
                      <a:gd name="csY34" fmla="*/ 1472625 h 1472625"/>
                      <a:gd name="csX35" fmla="*/ 180131 w 9355016"/>
                      <a:gd name="csY35" fmla="*/ 1472625 h 1472625"/>
                      <a:gd name="csX36" fmla="*/ 0 w 9355016"/>
                      <a:gd name="csY36" fmla="*/ 1292494 h 1472625"/>
                      <a:gd name="csX37" fmla="*/ 0 w 9355016"/>
                      <a:gd name="csY37" fmla="*/ 758560 h 1472625"/>
                      <a:gd name="csX38" fmla="*/ 0 w 9355016"/>
                      <a:gd name="csY38" fmla="*/ 180131 h 1472625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  <a:cxn ang="0">
                        <a:pos x="csX8" y="csY8"/>
                      </a:cxn>
                      <a:cxn ang="0">
                        <a:pos x="csX9" y="csY9"/>
                      </a:cxn>
                      <a:cxn ang="0">
                        <a:pos x="csX10" y="csY10"/>
                      </a:cxn>
                      <a:cxn ang="0">
                        <a:pos x="csX11" y="csY11"/>
                      </a:cxn>
                      <a:cxn ang="0">
                        <a:pos x="csX12" y="csY12"/>
                      </a:cxn>
                      <a:cxn ang="0">
                        <a:pos x="csX13" y="csY13"/>
                      </a:cxn>
                      <a:cxn ang="0">
                        <a:pos x="csX14" y="csY14"/>
                      </a:cxn>
                      <a:cxn ang="0">
                        <a:pos x="csX15" y="csY15"/>
                      </a:cxn>
                      <a:cxn ang="0">
                        <a:pos x="csX16" y="csY16"/>
                      </a:cxn>
                      <a:cxn ang="0">
                        <a:pos x="csX17" y="csY17"/>
                      </a:cxn>
                      <a:cxn ang="0">
                        <a:pos x="csX18" y="csY18"/>
                      </a:cxn>
                      <a:cxn ang="0">
                        <a:pos x="csX19" y="csY19"/>
                      </a:cxn>
                      <a:cxn ang="0">
                        <a:pos x="csX20" y="csY20"/>
                      </a:cxn>
                      <a:cxn ang="0">
                        <a:pos x="csX21" y="csY21"/>
                      </a:cxn>
                      <a:cxn ang="0">
                        <a:pos x="csX22" y="csY22"/>
                      </a:cxn>
                      <a:cxn ang="0">
                        <a:pos x="csX23" y="csY23"/>
                      </a:cxn>
                      <a:cxn ang="0">
                        <a:pos x="csX24" y="csY24"/>
                      </a:cxn>
                      <a:cxn ang="0">
                        <a:pos x="csX25" y="csY25"/>
                      </a:cxn>
                      <a:cxn ang="0">
                        <a:pos x="csX26" y="csY26"/>
                      </a:cxn>
                      <a:cxn ang="0">
                        <a:pos x="csX27" y="csY27"/>
                      </a:cxn>
                      <a:cxn ang="0">
                        <a:pos x="csX28" y="csY28"/>
                      </a:cxn>
                      <a:cxn ang="0">
                        <a:pos x="csX29" y="csY29"/>
                      </a:cxn>
                      <a:cxn ang="0">
                        <a:pos x="csX30" y="csY30"/>
                      </a:cxn>
                      <a:cxn ang="0">
                        <a:pos x="csX31" y="csY31"/>
                      </a:cxn>
                      <a:cxn ang="0">
                        <a:pos x="csX32" y="csY32"/>
                      </a:cxn>
                      <a:cxn ang="0">
                        <a:pos x="csX33" y="csY33"/>
                      </a:cxn>
                      <a:cxn ang="0">
                        <a:pos x="csX34" y="csY34"/>
                      </a:cxn>
                      <a:cxn ang="0">
                        <a:pos x="csX35" y="csY35"/>
                      </a:cxn>
                      <a:cxn ang="0">
                        <a:pos x="csX36" y="csY36"/>
                      </a:cxn>
                      <a:cxn ang="0">
                        <a:pos x="csX37" y="csY37"/>
                      </a:cxn>
                      <a:cxn ang="0">
                        <a:pos x="csX38" y="csY38"/>
                      </a:cxn>
                    </a:cxnLst>
                    <a:rect l="l" t="t" r="r" b="b"/>
                    <a:pathLst>
                      <a:path w="9355016" h="1472625" fill="none" extrusionOk="0">
                        <a:moveTo>
                          <a:pt x="0" y="180131"/>
                        </a:moveTo>
                        <a:cubicBezTo>
                          <a:pt x="4357" y="91846"/>
                          <a:pt x="93647" y="6048"/>
                          <a:pt x="180131" y="0"/>
                        </a:cubicBezTo>
                        <a:cubicBezTo>
                          <a:pt x="429870" y="-12175"/>
                          <a:pt x="610152" y="57"/>
                          <a:pt x="779781" y="0"/>
                        </a:cubicBezTo>
                        <a:cubicBezTo>
                          <a:pt x="949410" y="-57"/>
                          <a:pt x="1303634" y="28825"/>
                          <a:pt x="1469379" y="0"/>
                        </a:cubicBezTo>
                        <a:cubicBezTo>
                          <a:pt x="1635124" y="-28825"/>
                          <a:pt x="1724502" y="60941"/>
                          <a:pt x="1979082" y="0"/>
                        </a:cubicBezTo>
                        <a:cubicBezTo>
                          <a:pt x="2233662" y="-60941"/>
                          <a:pt x="2413021" y="30665"/>
                          <a:pt x="2668680" y="0"/>
                        </a:cubicBezTo>
                        <a:cubicBezTo>
                          <a:pt x="2924339" y="-30665"/>
                          <a:pt x="2903873" y="41891"/>
                          <a:pt x="3088435" y="0"/>
                        </a:cubicBezTo>
                        <a:cubicBezTo>
                          <a:pt x="3272998" y="-41891"/>
                          <a:pt x="3506099" y="15045"/>
                          <a:pt x="3688085" y="0"/>
                        </a:cubicBezTo>
                        <a:cubicBezTo>
                          <a:pt x="3870071" y="-15045"/>
                          <a:pt x="3930528" y="27316"/>
                          <a:pt x="4017893" y="0"/>
                        </a:cubicBezTo>
                        <a:cubicBezTo>
                          <a:pt x="4105258" y="-27316"/>
                          <a:pt x="4564837" y="22903"/>
                          <a:pt x="4797438" y="0"/>
                        </a:cubicBezTo>
                        <a:cubicBezTo>
                          <a:pt x="5030040" y="-22903"/>
                          <a:pt x="5155999" y="19054"/>
                          <a:pt x="5397088" y="0"/>
                        </a:cubicBezTo>
                        <a:cubicBezTo>
                          <a:pt x="5638177" y="-19054"/>
                          <a:pt x="5796768" y="12124"/>
                          <a:pt x="6176634" y="0"/>
                        </a:cubicBezTo>
                        <a:cubicBezTo>
                          <a:pt x="6556500" y="-12124"/>
                          <a:pt x="6525611" y="21261"/>
                          <a:pt x="6686336" y="0"/>
                        </a:cubicBezTo>
                        <a:cubicBezTo>
                          <a:pt x="6847061" y="-21261"/>
                          <a:pt x="6994043" y="2422"/>
                          <a:pt x="7106092" y="0"/>
                        </a:cubicBezTo>
                        <a:cubicBezTo>
                          <a:pt x="7218141" y="-2422"/>
                          <a:pt x="7485744" y="32909"/>
                          <a:pt x="7705742" y="0"/>
                        </a:cubicBezTo>
                        <a:cubicBezTo>
                          <a:pt x="7925740" y="-32909"/>
                          <a:pt x="8237707" y="4735"/>
                          <a:pt x="8395340" y="0"/>
                        </a:cubicBezTo>
                        <a:cubicBezTo>
                          <a:pt x="8552973" y="-4735"/>
                          <a:pt x="8947123" y="58296"/>
                          <a:pt x="9174885" y="0"/>
                        </a:cubicBezTo>
                        <a:cubicBezTo>
                          <a:pt x="9273408" y="14547"/>
                          <a:pt x="9345957" y="72707"/>
                          <a:pt x="9355016" y="180131"/>
                        </a:cubicBezTo>
                        <a:cubicBezTo>
                          <a:pt x="9370997" y="296968"/>
                          <a:pt x="9319420" y="495667"/>
                          <a:pt x="9355016" y="747436"/>
                        </a:cubicBezTo>
                        <a:cubicBezTo>
                          <a:pt x="9390612" y="999206"/>
                          <a:pt x="9344761" y="1086079"/>
                          <a:pt x="9355016" y="1292494"/>
                        </a:cubicBezTo>
                        <a:cubicBezTo>
                          <a:pt x="9355556" y="1385135"/>
                          <a:pt x="9266348" y="1484275"/>
                          <a:pt x="9174885" y="1472625"/>
                        </a:cubicBezTo>
                        <a:cubicBezTo>
                          <a:pt x="8888890" y="1550149"/>
                          <a:pt x="8746621" y="1399860"/>
                          <a:pt x="8395340" y="1472625"/>
                        </a:cubicBezTo>
                        <a:cubicBezTo>
                          <a:pt x="8044060" y="1545390"/>
                          <a:pt x="8186212" y="1439703"/>
                          <a:pt x="8065532" y="1472625"/>
                        </a:cubicBezTo>
                        <a:cubicBezTo>
                          <a:pt x="7944852" y="1505547"/>
                          <a:pt x="7839482" y="1433783"/>
                          <a:pt x="7645777" y="1472625"/>
                        </a:cubicBezTo>
                        <a:cubicBezTo>
                          <a:pt x="7452073" y="1511467"/>
                          <a:pt x="7360820" y="1463774"/>
                          <a:pt x="7226022" y="1472625"/>
                        </a:cubicBezTo>
                        <a:cubicBezTo>
                          <a:pt x="7091224" y="1481476"/>
                          <a:pt x="6922210" y="1429547"/>
                          <a:pt x="6626371" y="1472625"/>
                        </a:cubicBezTo>
                        <a:cubicBezTo>
                          <a:pt x="6330532" y="1515703"/>
                          <a:pt x="6315447" y="1452964"/>
                          <a:pt x="6026721" y="1472625"/>
                        </a:cubicBezTo>
                        <a:cubicBezTo>
                          <a:pt x="5737995" y="1492286"/>
                          <a:pt x="5643447" y="1466276"/>
                          <a:pt x="5517018" y="1472625"/>
                        </a:cubicBezTo>
                        <a:cubicBezTo>
                          <a:pt x="5390589" y="1478974"/>
                          <a:pt x="4951416" y="1381272"/>
                          <a:pt x="4737473" y="1472625"/>
                        </a:cubicBezTo>
                        <a:cubicBezTo>
                          <a:pt x="4523530" y="1563978"/>
                          <a:pt x="4403361" y="1430157"/>
                          <a:pt x="4317718" y="1472625"/>
                        </a:cubicBezTo>
                        <a:cubicBezTo>
                          <a:pt x="4232075" y="1515093"/>
                          <a:pt x="3766784" y="1462066"/>
                          <a:pt x="3538172" y="1472625"/>
                        </a:cubicBezTo>
                        <a:cubicBezTo>
                          <a:pt x="3309560" y="1483184"/>
                          <a:pt x="3293411" y="1429473"/>
                          <a:pt x="3118417" y="1472625"/>
                        </a:cubicBezTo>
                        <a:cubicBezTo>
                          <a:pt x="2943423" y="1515777"/>
                          <a:pt x="2703851" y="1403895"/>
                          <a:pt x="2428820" y="1472625"/>
                        </a:cubicBezTo>
                        <a:cubicBezTo>
                          <a:pt x="2153789" y="1541355"/>
                          <a:pt x="1897775" y="1450905"/>
                          <a:pt x="1649274" y="1472625"/>
                        </a:cubicBezTo>
                        <a:cubicBezTo>
                          <a:pt x="1400773" y="1494345"/>
                          <a:pt x="1444257" y="1472293"/>
                          <a:pt x="1319467" y="1472625"/>
                        </a:cubicBezTo>
                        <a:cubicBezTo>
                          <a:pt x="1194677" y="1472957"/>
                          <a:pt x="488985" y="1472121"/>
                          <a:pt x="180131" y="1472625"/>
                        </a:cubicBezTo>
                        <a:cubicBezTo>
                          <a:pt x="95863" y="1449895"/>
                          <a:pt x="-22351" y="1402404"/>
                          <a:pt x="0" y="1292494"/>
                        </a:cubicBezTo>
                        <a:cubicBezTo>
                          <a:pt x="-18750" y="1050033"/>
                          <a:pt x="18166" y="894269"/>
                          <a:pt x="0" y="758560"/>
                        </a:cubicBezTo>
                        <a:cubicBezTo>
                          <a:pt x="-18166" y="622851"/>
                          <a:pt x="9908" y="387049"/>
                          <a:pt x="0" y="180131"/>
                        </a:cubicBezTo>
                        <a:close/>
                      </a:path>
                      <a:path w="9355016" h="1472625" stroke="0" extrusionOk="0">
                        <a:moveTo>
                          <a:pt x="0" y="180131"/>
                        </a:moveTo>
                        <a:cubicBezTo>
                          <a:pt x="-11197" y="73741"/>
                          <a:pt x="73265" y="2771"/>
                          <a:pt x="180131" y="0"/>
                        </a:cubicBezTo>
                        <a:cubicBezTo>
                          <a:pt x="500978" y="-72954"/>
                          <a:pt x="634676" y="74529"/>
                          <a:pt x="959676" y="0"/>
                        </a:cubicBezTo>
                        <a:cubicBezTo>
                          <a:pt x="1284677" y="-74529"/>
                          <a:pt x="1224945" y="41071"/>
                          <a:pt x="1469379" y="0"/>
                        </a:cubicBezTo>
                        <a:cubicBezTo>
                          <a:pt x="1713813" y="-41071"/>
                          <a:pt x="1791160" y="3811"/>
                          <a:pt x="1889134" y="0"/>
                        </a:cubicBezTo>
                        <a:cubicBezTo>
                          <a:pt x="1987109" y="-3811"/>
                          <a:pt x="2313002" y="76895"/>
                          <a:pt x="2578732" y="0"/>
                        </a:cubicBezTo>
                        <a:cubicBezTo>
                          <a:pt x="2844462" y="-76895"/>
                          <a:pt x="2890449" y="54867"/>
                          <a:pt x="3088435" y="0"/>
                        </a:cubicBezTo>
                        <a:cubicBezTo>
                          <a:pt x="3286421" y="-54867"/>
                          <a:pt x="3566188" y="33129"/>
                          <a:pt x="3867980" y="0"/>
                        </a:cubicBezTo>
                        <a:cubicBezTo>
                          <a:pt x="4169773" y="-33129"/>
                          <a:pt x="4081549" y="40218"/>
                          <a:pt x="4287735" y="0"/>
                        </a:cubicBezTo>
                        <a:cubicBezTo>
                          <a:pt x="4493922" y="-40218"/>
                          <a:pt x="4791625" y="45623"/>
                          <a:pt x="5067281" y="0"/>
                        </a:cubicBezTo>
                        <a:cubicBezTo>
                          <a:pt x="5342937" y="-45623"/>
                          <a:pt x="5318334" y="22614"/>
                          <a:pt x="5397088" y="0"/>
                        </a:cubicBezTo>
                        <a:cubicBezTo>
                          <a:pt x="5475842" y="-22614"/>
                          <a:pt x="5822496" y="56027"/>
                          <a:pt x="5996739" y="0"/>
                        </a:cubicBezTo>
                        <a:cubicBezTo>
                          <a:pt x="6170982" y="-56027"/>
                          <a:pt x="6363350" y="27710"/>
                          <a:pt x="6596389" y="0"/>
                        </a:cubicBezTo>
                        <a:cubicBezTo>
                          <a:pt x="6829428" y="-27710"/>
                          <a:pt x="6997095" y="32534"/>
                          <a:pt x="7106092" y="0"/>
                        </a:cubicBezTo>
                        <a:cubicBezTo>
                          <a:pt x="7215089" y="-32534"/>
                          <a:pt x="7671422" y="18929"/>
                          <a:pt x="7885637" y="0"/>
                        </a:cubicBezTo>
                        <a:cubicBezTo>
                          <a:pt x="8099853" y="-18929"/>
                          <a:pt x="8342796" y="83277"/>
                          <a:pt x="8665182" y="0"/>
                        </a:cubicBezTo>
                        <a:cubicBezTo>
                          <a:pt x="8987568" y="-83277"/>
                          <a:pt x="9062136" y="53314"/>
                          <a:pt x="9174885" y="0"/>
                        </a:cubicBezTo>
                        <a:cubicBezTo>
                          <a:pt x="9253025" y="-20110"/>
                          <a:pt x="9352167" y="76388"/>
                          <a:pt x="9355016" y="180131"/>
                        </a:cubicBezTo>
                        <a:cubicBezTo>
                          <a:pt x="9400988" y="429010"/>
                          <a:pt x="9315804" y="504426"/>
                          <a:pt x="9355016" y="747436"/>
                        </a:cubicBezTo>
                        <a:cubicBezTo>
                          <a:pt x="9394228" y="990447"/>
                          <a:pt x="9353256" y="1164523"/>
                          <a:pt x="9355016" y="1292494"/>
                        </a:cubicBezTo>
                        <a:cubicBezTo>
                          <a:pt x="9335318" y="1392789"/>
                          <a:pt x="9277902" y="1466257"/>
                          <a:pt x="9174885" y="1472625"/>
                        </a:cubicBezTo>
                        <a:cubicBezTo>
                          <a:pt x="8950878" y="1529295"/>
                          <a:pt x="8681109" y="1397924"/>
                          <a:pt x="8485287" y="1472625"/>
                        </a:cubicBezTo>
                        <a:cubicBezTo>
                          <a:pt x="8289465" y="1547326"/>
                          <a:pt x="8232051" y="1461634"/>
                          <a:pt x="8065532" y="1472625"/>
                        </a:cubicBezTo>
                        <a:cubicBezTo>
                          <a:pt x="7899014" y="1483616"/>
                          <a:pt x="7658631" y="1442839"/>
                          <a:pt x="7465882" y="1472625"/>
                        </a:cubicBezTo>
                        <a:cubicBezTo>
                          <a:pt x="7273133" y="1502411"/>
                          <a:pt x="7267263" y="1441151"/>
                          <a:pt x="7136074" y="1472625"/>
                        </a:cubicBezTo>
                        <a:cubicBezTo>
                          <a:pt x="7004885" y="1504099"/>
                          <a:pt x="6933345" y="1465527"/>
                          <a:pt x="6806266" y="1472625"/>
                        </a:cubicBezTo>
                        <a:cubicBezTo>
                          <a:pt x="6679187" y="1479723"/>
                          <a:pt x="6457546" y="1460837"/>
                          <a:pt x="6206616" y="1472625"/>
                        </a:cubicBezTo>
                        <a:cubicBezTo>
                          <a:pt x="5955686" y="1484413"/>
                          <a:pt x="5898240" y="1438864"/>
                          <a:pt x="5786861" y="1472625"/>
                        </a:cubicBezTo>
                        <a:cubicBezTo>
                          <a:pt x="5675483" y="1506386"/>
                          <a:pt x="5379930" y="1425846"/>
                          <a:pt x="5097263" y="1472625"/>
                        </a:cubicBezTo>
                        <a:cubicBezTo>
                          <a:pt x="4814596" y="1519404"/>
                          <a:pt x="4813537" y="1436005"/>
                          <a:pt x="4677508" y="1472625"/>
                        </a:cubicBezTo>
                        <a:cubicBezTo>
                          <a:pt x="4541479" y="1509245"/>
                          <a:pt x="4159811" y="1428546"/>
                          <a:pt x="3987910" y="1472625"/>
                        </a:cubicBezTo>
                        <a:cubicBezTo>
                          <a:pt x="3816009" y="1516704"/>
                          <a:pt x="3781922" y="1439918"/>
                          <a:pt x="3658103" y="1472625"/>
                        </a:cubicBezTo>
                        <a:cubicBezTo>
                          <a:pt x="3534284" y="1505332"/>
                          <a:pt x="3289379" y="1455931"/>
                          <a:pt x="2968505" y="1472625"/>
                        </a:cubicBezTo>
                        <a:cubicBezTo>
                          <a:pt x="2647631" y="1489319"/>
                          <a:pt x="2688889" y="1427377"/>
                          <a:pt x="2548750" y="1472625"/>
                        </a:cubicBezTo>
                        <a:cubicBezTo>
                          <a:pt x="2408612" y="1517873"/>
                          <a:pt x="2341372" y="1435603"/>
                          <a:pt x="2218942" y="1472625"/>
                        </a:cubicBezTo>
                        <a:cubicBezTo>
                          <a:pt x="2096512" y="1509647"/>
                          <a:pt x="1943263" y="1454420"/>
                          <a:pt x="1799187" y="1472625"/>
                        </a:cubicBezTo>
                        <a:cubicBezTo>
                          <a:pt x="1655111" y="1490830"/>
                          <a:pt x="1445001" y="1417437"/>
                          <a:pt x="1109589" y="1472625"/>
                        </a:cubicBezTo>
                        <a:cubicBezTo>
                          <a:pt x="774177" y="1527813"/>
                          <a:pt x="836298" y="1444843"/>
                          <a:pt x="689834" y="1472625"/>
                        </a:cubicBezTo>
                        <a:cubicBezTo>
                          <a:pt x="543370" y="1500407"/>
                          <a:pt x="361797" y="1434250"/>
                          <a:pt x="180131" y="1472625"/>
                        </a:cubicBezTo>
                        <a:cubicBezTo>
                          <a:pt x="106574" y="1477766"/>
                          <a:pt x="-6114" y="1395926"/>
                          <a:pt x="0" y="1292494"/>
                        </a:cubicBezTo>
                        <a:cubicBezTo>
                          <a:pt x="-34729" y="1160270"/>
                          <a:pt x="26325" y="930289"/>
                          <a:pt x="0" y="725189"/>
                        </a:cubicBezTo>
                        <a:cubicBezTo>
                          <a:pt x="-26325" y="520089"/>
                          <a:pt x="60865" y="422963"/>
                          <a:pt x="0" y="18013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5533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D1EE6-4000-74DA-8118-604242C1D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E90E83A-0A83-36DA-16DA-4D7852E3E5AE}"/>
              </a:ext>
            </a:extLst>
          </p:cNvPr>
          <p:cNvSpPr txBox="1"/>
          <p:nvPr/>
        </p:nvSpPr>
        <p:spPr>
          <a:xfrm>
            <a:off x="195943" y="642257"/>
            <a:ext cx="943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50000"/>
              <a:buBlip>
                <a:blip r:embed="rId2"/>
              </a:buBlip>
            </a:pPr>
            <a:r>
              <a:rPr kumimoji="1" lang="ja-JP" altLang="en-US" sz="3200" b="1">
                <a:latin typeface="Meiryo" panose="020B0604030504040204" pitchFamily="34" charset="-128"/>
                <a:ea typeface="Meiryo" panose="020B0604030504040204" pitchFamily="34" charset="-128"/>
              </a:rPr>
              <a:t> 催事規模に合わせた柔軟なパッケージ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71DC5DF-8C98-6065-1B48-563883535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3F15-3F14-9042-93A9-99D065DD3B67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9E4B691-19A2-D058-6958-5491916C18F9}"/>
              </a:ext>
            </a:extLst>
          </p:cNvPr>
          <p:cNvSpPr txBox="1"/>
          <p:nvPr/>
        </p:nvSpPr>
        <p:spPr>
          <a:xfrm>
            <a:off x="370952" y="2353656"/>
            <a:ext cx="9164097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400">
                <a:latin typeface="Meiryo" panose="020B0604030504040204" pitchFamily="34" charset="-128"/>
                <a:ea typeface="Meiryo" panose="020B0604030504040204" pitchFamily="34" charset="-128"/>
              </a:rPr>
              <a:t>半日や</a:t>
            </a:r>
            <a:r>
              <a:rPr lang="en-US" altLang="ja-JP" sz="2400" dirty="0">
                <a:latin typeface="Meiryo" panose="020B0604030504040204" pitchFamily="34" charset="-128"/>
                <a:ea typeface="Meiryo" panose="020B0604030504040204" pitchFamily="34" charset="-128"/>
              </a:rPr>
              <a:t>1</a:t>
            </a:r>
            <a:r>
              <a:rPr lang="ja-JP" altLang="en-US" sz="2400">
                <a:latin typeface="Meiryo" panose="020B0604030504040204" pitchFamily="34" charset="-128"/>
                <a:ea typeface="Meiryo" panose="020B0604030504040204" pitchFamily="34" charset="-128"/>
              </a:rPr>
              <a:t>日の短期催事から、長期の夏休みイベントまで</a:t>
            </a:r>
            <a:endParaRPr lang="en-US" altLang="ja-JP" sz="24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400">
                <a:latin typeface="Meiryo" panose="020B0604030504040204" pitchFamily="34" charset="-128"/>
                <a:ea typeface="Meiryo" panose="020B0604030504040204" pitchFamily="34" charset="-128"/>
              </a:rPr>
              <a:t>参加人数や会場のスペースに合わせた機材構成が可能</a:t>
            </a:r>
            <a:endParaRPr lang="en-US" altLang="ja-JP" sz="24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400">
                <a:latin typeface="Meiryo" panose="020B0604030504040204" pitchFamily="34" charset="-128"/>
                <a:ea typeface="Meiryo" panose="020B0604030504040204" pitchFamily="34" charset="-128"/>
              </a:rPr>
              <a:t>「</a:t>
            </a:r>
            <a:r>
              <a:rPr lang="en-US" altLang="ja-JP" sz="2400" dirty="0">
                <a:latin typeface="Meiryo" panose="020B0604030504040204" pitchFamily="34" charset="-128"/>
                <a:ea typeface="Meiryo" panose="020B0604030504040204" pitchFamily="34" charset="-128"/>
              </a:rPr>
              <a:t>AI</a:t>
            </a:r>
            <a:r>
              <a:rPr lang="ja-JP" altLang="en-US" sz="2400">
                <a:latin typeface="Meiryo" panose="020B0604030504040204" pitchFamily="34" charset="-128"/>
                <a:ea typeface="Meiryo" panose="020B0604030504040204" pitchFamily="34" charset="-128"/>
              </a:rPr>
              <a:t>体験のみ」「ワークショップ形式」など、</a:t>
            </a:r>
            <a:br>
              <a:rPr lang="en-US" altLang="ja-JP" sz="2400" dirty="0"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lang="ja-JP" altLang="en-US" sz="2400">
                <a:latin typeface="Meiryo" panose="020B0604030504040204" pitchFamily="34" charset="-128"/>
                <a:ea typeface="Meiryo" panose="020B0604030504040204" pitchFamily="34" charset="-128"/>
              </a:rPr>
              <a:t>ターゲットに合わせたカスタマイズ対応</a:t>
            </a:r>
            <a:br>
              <a:rPr lang="en-US" altLang="ja-JP" sz="2400" dirty="0">
                <a:latin typeface="Meiryo" panose="020B0604030504040204" pitchFamily="34" charset="-128"/>
                <a:ea typeface="Meiryo" panose="020B0604030504040204" pitchFamily="34" charset="-128"/>
              </a:rPr>
            </a:br>
            <a:endParaRPr kumimoji="1" lang="en-US" altLang="ja-JP" sz="24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20000"/>
              </a:lnSpc>
            </a:pPr>
            <a:endParaRPr kumimoji="1" lang="ja-JP" altLang="en-US" sz="20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A68F5C5-687C-AE9D-09FF-0E9E4B3D0371}"/>
              </a:ext>
            </a:extLst>
          </p:cNvPr>
          <p:cNvSpPr txBox="1"/>
          <p:nvPr/>
        </p:nvSpPr>
        <p:spPr>
          <a:xfrm>
            <a:off x="343320" y="1371244"/>
            <a:ext cx="9164097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ja-JP" altLang="en-US" sz="2400" b="1">
                <a:solidFill>
                  <a:srgbClr val="FF80A9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まずはご相談ください！</a:t>
            </a:r>
          </a:p>
        </p:txBody>
      </p:sp>
    </p:spTree>
    <p:extLst>
      <p:ext uri="{BB962C8B-B14F-4D97-AF65-F5344CB8AC3E}">
        <p14:creationId xmlns:p14="http://schemas.microsoft.com/office/powerpoint/2010/main" val="610841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58EAE-841C-C028-9D16-A3EA691D8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2BE4081-9C18-BE88-D37A-BC3CC9EC526C}"/>
              </a:ext>
            </a:extLst>
          </p:cNvPr>
          <p:cNvSpPr txBox="1"/>
          <p:nvPr/>
        </p:nvSpPr>
        <p:spPr>
          <a:xfrm>
            <a:off x="195943" y="642257"/>
            <a:ext cx="943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50000"/>
              <a:buBlip>
                <a:blip r:embed="rId2"/>
              </a:buBlip>
            </a:pPr>
            <a:r>
              <a:rPr kumimoji="1" lang="ja-JP" altLang="en-US" sz="3200" b="1">
                <a:latin typeface="Meiryo" panose="020B0604030504040204" pitchFamily="34" charset="-128"/>
                <a:ea typeface="Meiryo" panose="020B0604030504040204" pitchFamily="34" charset="-128"/>
              </a:rPr>
              <a:t> ご提供価格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05CE664-F9C4-29E6-367C-E6FA7D1E1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3F15-3F14-9042-93A9-99D065DD3B67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2B4A32D-E3ED-25CA-36FF-13A13CE0C771}"/>
              </a:ext>
            </a:extLst>
          </p:cNvPr>
          <p:cNvSpPr txBox="1"/>
          <p:nvPr/>
        </p:nvSpPr>
        <p:spPr>
          <a:xfrm>
            <a:off x="370952" y="2353656"/>
            <a:ext cx="91640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2400">
                <a:latin typeface="Meiryo" panose="020B0604030504040204" pitchFamily="34" charset="-128"/>
                <a:ea typeface="Meiryo" panose="020B0604030504040204" pitchFamily="34" charset="-128"/>
              </a:rPr>
              <a:t>価格：</a:t>
            </a:r>
            <a:endParaRPr kumimoji="1" lang="ja-JP" altLang="en-US" sz="20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3721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F0DA7-DCF8-69E9-56ED-CCF9AAEC6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0443D57-F7F4-29E5-49D6-CCF3A6E2FAB7}"/>
              </a:ext>
            </a:extLst>
          </p:cNvPr>
          <p:cNvSpPr txBox="1"/>
          <p:nvPr/>
        </p:nvSpPr>
        <p:spPr>
          <a:xfrm>
            <a:off x="195943" y="642257"/>
            <a:ext cx="943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50000"/>
              <a:buBlip>
                <a:blip r:embed="rId2"/>
              </a:buBlip>
            </a:pPr>
            <a:r>
              <a:rPr kumimoji="1" lang="ja-JP" altLang="en-US" sz="3200" b="1">
                <a:latin typeface="Meiryo" panose="020B0604030504040204" pitchFamily="34" charset="-128"/>
                <a:ea typeface="Meiryo" panose="020B0604030504040204" pitchFamily="34" charset="-128"/>
              </a:rPr>
              <a:t> お問い合わせ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4EDCEA7-9E68-0D16-32C6-B540D45D3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3F15-3F14-9042-93A9-99D065DD3B67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B32F106-E94F-F26E-B898-0784106246A5}"/>
              </a:ext>
            </a:extLst>
          </p:cNvPr>
          <p:cNvSpPr/>
          <p:nvPr/>
        </p:nvSpPr>
        <p:spPr>
          <a:xfrm>
            <a:off x="279679" y="1326530"/>
            <a:ext cx="9346642" cy="1900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>
                <a:latin typeface="Meiryo" charset="-128"/>
                <a:ea typeface="Meiryo" charset="-128"/>
                <a:cs typeface="Meiryo" charset="-128"/>
              </a:rPr>
              <a:t>子どもたちの笑顔と未来の体験を、貴施設に届けます。</a:t>
            </a:r>
            <a:endParaRPr lang="en-US" altLang="ja-JP" sz="20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50000"/>
              </a:lnSpc>
            </a:pPr>
            <a:endParaRPr lang="en-US" altLang="ja-JP" sz="2000" dirty="0">
              <a:latin typeface="Meiryo" charset="-128"/>
              <a:ea typeface="Meiryo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>
                <a:latin typeface="Meiryo" charset="-128"/>
                <a:ea typeface="Meiryo" charset="-128"/>
              </a:rPr>
              <a:t>本イベントに関するお問い合わせ・お見積りは、</a:t>
            </a:r>
            <a:br>
              <a:rPr lang="en-US" altLang="ja-JP" sz="2000" dirty="0">
                <a:latin typeface="Meiryo" charset="-128"/>
                <a:ea typeface="Meiryo" charset="-128"/>
              </a:rPr>
            </a:br>
            <a:r>
              <a:rPr lang="ja-JP" altLang="en-US" sz="2000">
                <a:latin typeface="Meiryo" charset="-128"/>
                <a:ea typeface="Meiryo" charset="-128"/>
              </a:rPr>
              <a:t>下記までお気軽にご連絡ください</a:t>
            </a:r>
            <a:endParaRPr lang="en-US" altLang="ja-JP" sz="2000" dirty="0">
              <a:latin typeface="Meiryo" charset="-128"/>
              <a:ea typeface="Meiryo" charset="-128"/>
            </a:endParaRPr>
          </a:p>
        </p:txBody>
      </p:sp>
      <p:sp>
        <p:nvSpPr>
          <p:cNvPr id="5" name="角丸四角形 4">
            <a:extLst>
              <a:ext uri="{FF2B5EF4-FFF2-40B4-BE49-F238E27FC236}">
                <a16:creationId xmlns:a16="http://schemas.microsoft.com/office/drawing/2014/main" id="{6BC399DE-9D93-1929-9950-17E4C4E3ACBE}"/>
              </a:ext>
            </a:extLst>
          </p:cNvPr>
          <p:cNvSpPr/>
          <p:nvPr/>
        </p:nvSpPr>
        <p:spPr>
          <a:xfrm>
            <a:off x="3733800" y="3630951"/>
            <a:ext cx="5791200" cy="2281519"/>
          </a:xfrm>
          <a:prstGeom prst="roundRect">
            <a:avLst>
              <a:gd name="adj" fmla="val 5249"/>
            </a:avLst>
          </a:prstGeom>
          <a:noFill/>
          <a:ln w="38100">
            <a:solidFill>
              <a:srgbClr val="FFCAE5">
                <a:alpha val="67866"/>
              </a:srgb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sX0" fmla="*/ 0 w 9355016"/>
                      <a:gd name="csY0" fmla="*/ 180131 h 1472625"/>
                      <a:gd name="csX1" fmla="*/ 180131 w 9355016"/>
                      <a:gd name="csY1" fmla="*/ 0 h 1472625"/>
                      <a:gd name="csX2" fmla="*/ 779781 w 9355016"/>
                      <a:gd name="csY2" fmla="*/ 0 h 1472625"/>
                      <a:gd name="csX3" fmla="*/ 1469379 w 9355016"/>
                      <a:gd name="csY3" fmla="*/ 0 h 1472625"/>
                      <a:gd name="csX4" fmla="*/ 1979082 w 9355016"/>
                      <a:gd name="csY4" fmla="*/ 0 h 1472625"/>
                      <a:gd name="csX5" fmla="*/ 2668680 w 9355016"/>
                      <a:gd name="csY5" fmla="*/ 0 h 1472625"/>
                      <a:gd name="csX6" fmla="*/ 3088435 w 9355016"/>
                      <a:gd name="csY6" fmla="*/ 0 h 1472625"/>
                      <a:gd name="csX7" fmla="*/ 3688085 w 9355016"/>
                      <a:gd name="csY7" fmla="*/ 0 h 1472625"/>
                      <a:gd name="csX8" fmla="*/ 4017893 w 9355016"/>
                      <a:gd name="csY8" fmla="*/ 0 h 1472625"/>
                      <a:gd name="csX9" fmla="*/ 4797438 w 9355016"/>
                      <a:gd name="csY9" fmla="*/ 0 h 1472625"/>
                      <a:gd name="csX10" fmla="*/ 5397088 w 9355016"/>
                      <a:gd name="csY10" fmla="*/ 0 h 1472625"/>
                      <a:gd name="csX11" fmla="*/ 6176634 w 9355016"/>
                      <a:gd name="csY11" fmla="*/ 0 h 1472625"/>
                      <a:gd name="csX12" fmla="*/ 6686336 w 9355016"/>
                      <a:gd name="csY12" fmla="*/ 0 h 1472625"/>
                      <a:gd name="csX13" fmla="*/ 7106092 w 9355016"/>
                      <a:gd name="csY13" fmla="*/ 0 h 1472625"/>
                      <a:gd name="csX14" fmla="*/ 7705742 w 9355016"/>
                      <a:gd name="csY14" fmla="*/ 0 h 1472625"/>
                      <a:gd name="csX15" fmla="*/ 8395340 w 9355016"/>
                      <a:gd name="csY15" fmla="*/ 0 h 1472625"/>
                      <a:gd name="csX16" fmla="*/ 9174885 w 9355016"/>
                      <a:gd name="csY16" fmla="*/ 0 h 1472625"/>
                      <a:gd name="csX17" fmla="*/ 9355016 w 9355016"/>
                      <a:gd name="csY17" fmla="*/ 180131 h 1472625"/>
                      <a:gd name="csX18" fmla="*/ 9355016 w 9355016"/>
                      <a:gd name="csY18" fmla="*/ 747436 h 1472625"/>
                      <a:gd name="csX19" fmla="*/ 9355016 w 9355016"/>
                      <a:gd name="csY19" fmla="*/ 1292494 h 1472625"/>
                      <a:gd name="csX20" fmla="*/ 9174885 w 9355016"/>
                      <a:gd name="csY20" fmla="*/ 1472625 h 1472625"/>
                      <a:gd name="csX21" fmla="*/ 8395340 w 9355016"/>
                      <a:gd name="csY21" fmla="*/ 1472625 h 1472625"/>
                      <a:gd name="csX22" fmla="*/ 8065532 w 9355016"/>
                      <a:gd name="csY22" fmla="*/ 1472625 h 1472625"/>
                      <a:gd name="csX23" fmla="*/ 7645777 w 9355016"/>
                      <a:gd name="csY23" fmla="*/ 1472625 h 1472625"/>
                      <a:gd name="csX24" fmla="*/ 7226022 w 9355016"/>
                      <a:gd name="csY24" fmla="*/ 1472625 h 1472625"/>
                      <a:gd name="csX25" fmla="*/ 6626371 w 9355016"/>
                      <a:gd name="csY25" fmla="*/ 1472625 h 1472625"/>
                      <a:gd name="csX26" fmla="*/ 6026721 w 9355016"/>
                      <a:gd name="csY26" fmla="*/ 1472625 h 1472625"/>
                      <a:gd name="csX27" fmla="*/ 5517018 w 9355016"/>
                      <a:gd name="csY27" fmla="*/ 1472625 h 1472625"/>
                      <a:gd name="csX28" fmla="*/ 4737473 w 9355016"/>
                      <a:gd name="csY28" fmla="*/ 1472625 h 1472625"/>
                      <a:gd name="csX29" fmla="*/ 4317718 w 9355016"/>
                      <a:gd name="csY29" fmla="*/ 1472625 h 1472625"/>
                      <a:gd name="csX30" fmla="*/ 3538172 w 9355016"/>
                      <a:gd name="csY30" fmla="*/ 1472625 h 1472625"/>
                      <a:gd name="csX31" fmla="*/ 3118417 w 9355016"/>
                      <a:gd name="csY31" fmla="*/ 1472625 h 1472625"/>
                      <a:gd name="csX32" fmla="*/ 2428820 w 9355016"/>
                      <a:gd name="csY32" fmla="*/ 1472625 h 1472625"/>
                      <a:gd name="csX33" fmla="*/ 1649274 w 9355016"/>
                      <a:gd name="csY33" fmla="*/ 1472625 h 1472625"/>
                      <a:gd name="csX34" fmla="*/ 1319467 w 9355016"/>
                      <a:gd name="csY34" fmla="*/ 1472625 h 1472625"/>
                      <a:gd name="csX35" fmla="*/ 180131 w 9355016"/>
                      <a:gd name="csY35" fmla="*/ 1472625 h 1472625"/>
                      <a:gd name="csX36" fmla="*/ 0 w 9355016"/>
                      <a:gd name="csY36" fmla="*/ 1292494 h 1472625"/>
                      <a:gd name="csX37" fmla="*/ 0 w 9355016"/>
                      <a:gd name="csY37" fmla="*/ 758560 h 1472625"/>
                      <a:gd name="csX38" fmla="*/ 0 w 9355016"/>
                      <a:gd name="csY38" fmla="*/ 180131 h 1472625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  <a:cxn ang="0">
                        <a:pos x="csX8" y="csY8"/>
                      </a:cxn>
                      <a:cxn ang="0">
                        <a:pos x="csX9" y="csY9"/>
                      </a:cxn>
                      <a:cxn ang="0">
                        <a:pos x="csX10" y="csY10"/>
                      </a:cxn>
                      <a:cxn ang="0">
                        <a:pos x="csX11" y="csY11"/>
                      </a:cxn>
                      <a:cxn ang="0">
                        <a:pos x="csX12" y="csY12"/>
                      </a:cxn>
                      <a:cxn ang="0">
                        <a:pos x="csX13" y="csY13"/>
                      </a:cxn>
                      <a:cxn ang="0">
                        <a:pos x="csX14" y="csY14"/>
                      </a:cxn>
                      <a:cxn ang="0">
                        <a:pos x="csX15" y="csY15"/>
                      </a:cxn>
                      <a:cxn ang="0">
                        <a:pos x="csX16" y="csY16"/>
                      </a:cxn>
                      <a:cxn ang="0">
                        <a:pos x="csX17" y="csY17"/>
                      </a:cxn>
                      <a:cxn ang="0">
                        <a:pos x="csX18" y="csY18"/>
                      </a:cxn>
                      <a:cxn ang="0">
                        <a:pos x="csX19" y="csY19"/>
                      </a:cxn>
                      <a:cxn ang="0">
                        <a:pos x="csX20" y="csY20"/>
                      </a:cxn>
                      <a:cxn ang="0">
                        <a:pos x="csX21" y="csY21"/>
                      </a:cxn>
                      <a:cxn ang="0">
                        <a:pos x="csX22" y="csY22"/>
                      </a:cxn>
                      <a:cxn ang="0">
                        <a:pos x="csX23" y="csY23"/>
                      </a:cxn>
                      <a:cxn ang="0">
                        <a:pos x="csX24" y="csY24"/>
                      </a:cxn>
                      <a:cxn ang="0">
                        <a:pos x="csX25" y="csY25"/>
                      </a:cxn>
                      <a:cxn ang="0">
                        <a:pos x="csX26" y="csY26"/>
                      </a:cxn>
                      <a:cxn ang="0">
                        <a:pos x="csX27" y="csY27"/>
                      </a:cxn>
                      <a:cxn ang="0">
                        <a:pos x="csX28" y="csY28"/>
                      </a:cxn>
                      <a:cxn ang="0">
                        <a:pos x="csX29" y="csY29"/>
                      </a:cxn>
                      <a:cxn ang="0">
                        <a:pos x="csX30" y="csY30"/>
                      </a:cxn>
                      <a:cxn ang="0">
                        <a:pos x="csX31" y="csY31"/>
                      </a:cxn>
                      <a:cxn ang="0">
                        <a:pos x="csX32" y="csY32"/>
                      </a:cxn>
                      <a:cxn ang="0">
                        <a:pos x="csX33" y="csY33"/>
                      </a:cxn>
                      <a:cxn ang="0">
                        <a:pos x="csX34" y="csY34"/>
                      </a:cxn>
                      <a:cxn ang="0">
                        <a:pos x="csX35" y="csY35"/>
                      </a:cxn>
                      <a:cxn ang="0">
                        <a:pos x="csX36" y="csY36"/>
                      </a:cxn>
                      <a:cxn ang="0">
                        <a:pos x="csX37" y="csY37"/>
                      </a:cxn>
                      <a:cxn ang="0">
                        <a:pos x="csX38" y="csY38"/>
                      </a:cxn>
                    </a:cxnLst>
                    <a:rect l="l" t="t" r="r" b="b"/>
                    <a:pathLst>
                      <a:path w="9355016" h="1472625" fill="none" extrusionOk="0">
                        <a:moveTo>
                          <a:pt x="0" y="180131"/>
                        </a:moveTo>
                        <a:cubicBezTo>
                          <a:pt x="4357" y="91846"/>
                          <a:pt x="93647" y="6048"/>
                          <a:pt x="180131" y="0"/>
                        </a:cubicBezTo>
                        <a:cubicBezTo>
                          <a:pt x="429870" y="-12175"/>
                          <a:pt x="610152" y="57"/>
                          <a:pt x="779781" y="0"/>
                        </a:cubicBezTo>
                        <a:cubicBezTo>
                          <a:pt x="949410" y="-57"/>
                          <a:pt x="1303634" y="28825"/>
                          <a:pt x="1469379" y="0"/>
                        </a:cubicBezTo>
                        <a:cubicBezTo>
                          <a:pt x="1635124" y="-28825"/>
                          <a:pt x="1724502" y="60941"/>
                          <a:pt x="1979082" y="0"/>
                        </a:cubicBezTo>
                        <a:cubicBezTo>
                          <a:pt x="2233662" y="-60941"/>
                          <a:pt x="2413021" y="30665"/>
                          <a:pt x="2668680" y="0"/>
                        </a:cubicBezTo>
                        <a:cubicBezTo>
                          <a:pt x="2924339" y="-30665"/>
                          <a:pt x="2903873" y="41891"/>
                          <a:pt x="3088435" y="0"/>
                        </a:cubicBezTo>
                        <a:cubicBezTo>
                          <a:pt x="3272998" y="-41891"/>
                          <a:pt x="3506099" y="15045"/>
                          <a:pt x="3688085" y="0"/>
                        </a:cubicBezTo>
                        <a:cubicBezTo>
                          <a:pt x="3870071" y="-15045"/>
                          <a:pt x="3930528" y="27316"/>
                          <a:pt x="4017893" y="0"/>
                        </a:cubicBezTo>
                        <a:cubicBezTo>
                          <a:pt x="4105258" y="-27316"/>
                          <a:pt x="4564837" y="22903"/>
                          <a:pt x="4797438" y="0"/>
                        </a:cubicBezTo>
                        <a:cubicBezTo>
                          <a:pt x="5030040" y="-22903"/>
                          <a:pt x="5155999" y="19054"/>
                          <a:pt x="5397088" y="0"/>
                        </a:cubicBezTo>
                        <a:cubicBezTo>
                          <a:pt x="5638177" y="-19054"/>
                          <a:pt x="5796768" y="12124"/>
                          <a:pt x="6176634" y="0"/>
                        </a:cubicBezTo>
                        <a:cubicBezTo>
                          <a:pt x="6556500" y="-12124"/>
                          <a:pt x="6525611" y="21261"/>
                          <a:pt x="6686336" y="0"/>
                        </a:cubicBezTo>
                        <a:cubicBezTo>
                          <a:pt x="6847061" y="-21261"/>
                          <a:pt x="6994043" y="2422"/>
                          <a:pt x="7106092" y="0"/>
                        </a:cubicBezTo>
                        <a:cubicBezTo>
                          <a:pt x="7218141" y="-2422"/>
                          <a:pt x="7485744" y="32909"/>
                          <a:pt x="7705742" y="0"/>
                        </a:cubicBezTo>
                        <a:cubicBezTo>
                          <a:pt x="7925740" y="-32909"/>
                          <a:pt x="8237707" y="4735"/>
                          <a:pt x="8395340" y="0"/>
                        </a:cubicBezTo>
                        <a:cubicBezTo>
                          <a:pt x="8552973" y="-4735"/>
                          <a:pt x="8947123" y="58296"/>
                          <a:pt x="9174885" y="0"/>
                        </a:cubicBezTo>
                        <a:cubicBezTo>
                          <a:pt x="9273408" y="14547"/>
                          <a:pt x="9345957" y="72707"/>
                          <a:pt x="9355016" y="180131"/>
                        </a:cubicBezTo>
                        <a:cubicBezTo>
                          <a:pt x="9370997" y="296968"/>
                          <a:pt x="9319420" y="495667"/>
                          <a:pt x="9355016" y="747436"/>
                        </a:cubicBezTo>
                        <a:cubicBezTo>
                          <a:pt x="9390612" y="999206"/>
                          <a:pt x="9344761" y="1086079"/>
                          <a:pt x="9355016" y="1292494"/>
                        </a:cubicBezTo>
                        <a:cubicBezTo>
                          <a:pt x="9355556" y="1385135"/>
                          <a:pt x="9266348" y="1484275"/>
                          <a:pt x="9174885" y="1472625"/>
                        </a:cubicBezTo>
                        <a:cubicBezTo>
                          <a:pt x="8888890" y="1550149"/>
                          <a:pt x="8746621" y="1399860"/>
                          <a:pt x="8395340" y="1472625"/>
                        </a:cubicBezTo>
                        <a:cubicBezTo>
                          <a:pt x="8044060" y="1545390"/>
                          <a:pt x="8186212" y="1439703"/>
                          <a:pt x="8065532" y="1472625"/>
                        </a:cubicBezTo>
                        <a:cubicBezTo>
                          <a:pt x="7944852" y="1505547"/>
                          <a:pt x="7839482" y="1433783"/>
                          <a:pt x="7645777" y="1472625"/>
                        </a:cubicBezTo>
                        <a:cubicBezTo>
                          <a:pt x="7452073" y="1511467"/>
                          <a:pt x="7360820" y="1463774"/>
                          <a:pt x="7226022" y="1472625"/>
                        </a:cubicBezTo>
                        <a:cubicBezTo>
                          <a:pt x="7091224" y="1481476"/>
                          <a:pt x="6922210" y="1429547"/>
                          <a:pt x="6626371" y="1472625"/>
                        </a:cubicBezTo>
                        <a:cubicBezTo>
                          <a:pt x="6330532" y="1515703"/>
                          <a:pt x="6315447" y="1452964"/>
                          <a:pt x="6026721" y="1472625"/>
                        </a:cubicBezTo>
                        <a:cubicBezTo>
                          <a:pt x="5737995" y="1492286"/>
                          <a:pt x="5643447" y="1466276"/>
                          <a:pt x="5517018" y="1472625"/>
                        </a:cubicBezTo>
                        <a:cubicBezTo>
                          <a:pt x="5390589" y="1478974"/>
                          <a:pt x="4951416" y="1381272"/>
                          <a:pt x="4737473" y="1472625"/>
                        </a:cubicBezTo>
                        <a:cubicBezTo>
                          <a:pt x="4523530" y="1563978"/>
                          <a:pt x="4403361" y="1430157"/>
                          <a:pt x="4317718" y="1472625"/>
                        </a:cubicBezTo>
                        <a:cubicBezTo>
                          <a:pt x="4232075" y="1515093"/>
                          <a:pt x="3766784" y="1462066"/>
                          <a:pt x="3538172" y="1472625"/>
                        </a:cubicBezTo>
                        <a:cubicBezTo>
                          <a:pt x="3309560" y="1483184"/>
                          <a:pt x="3293411" y="1429473"/>
                          <a:pt x="3118417" y="1472625"/>
                        </a:cubicBezTo>
                        <a:cubicBezTo>
                          <a:pt x="2943423" y="1515777"/>
                          <a:pt x="2703851" y="1403895"/>
                          <a:pt x="2428820" y="1472625"/>
                        </a:cubicBezTo>
                        <a:cubicBezTo>
                          <a:pt x="2153789" y="1541355"/>
                          <a:pt x="1897775" y="1450905"/>
                          <a:pt x="1649274" y="1472625"/>
                        </a:cubicBezTo>
                        <a:cubicBezTo>
                          <a:pt x="1400773" y="1494345"/>
                          <a:pt x="1444257" y="1472293"/>
                          <a:pt x="1319467" y="1472625"/>
                        </a:cubicBezTo>
                        <a:cubicBezTo>
                          <a:pt x="1194677" y="1472957"/>
                          <a:pt x="488985" y="1472121"/>
                          <a:pt x="180131" y="1472625"/>
                        </a:cubicBezTo>
                        <a:cubicBezTo>
                          <a:pt x="95863" y="1449895"/>
                          <a:pt x="-22351" y="1402404"/>
                          <a:pt x="0" y="1292494"/>
                        </a:cubicBezTo>
                        <a:cubicBezTo>
                          <a:pt x="-18750" y="1050033"/>
                          <a:pt x="18166" y="894269"/>
                          <a:pt x="0" y="758560"/>
                        </a:cubicBezTo>
                        <a:cubicBezTo>
                          <a:pt x="-18166" y="622851"/>
                          <a:pt x="9908" y="387049"/>
                          <a:pt x="0" y="180131"/>
                        </a:cubicBezTo>
                        <a:close/>
                      </a:path>
                      <a:path w="9355016" h="1472625" stroke="0" extrusionOk="0">
                        <a:moveTo>
                          <a:pt x="0" y="180131"/>
                        </a:moveTo>
                        <a:cubicBezTo>
                          <a:pt x="-11197" y="73741"/>
                          <a:pt x="73265" y="2771"/>
                          <a:pt x="180131" y="0"/>
                        </a:cubicBezTo>
                        <a:cubicBezTo>
                          <a:pt x="500978" y="-72954"/>
                          <a:pt x="634676" y="74529"/>
                          <a:pt x="959676" y="0"/>
                        </a:cubicBezTo>
                        <a:cubicBezTo>
                          <a:pt x="1284677" y="-74529"/>
                          <a:pt x="1224945" y="41071"/>
                          <a:pt x="1469379" y="0"/>
                        </a:cubicBezTo>
                        <a:cubicBezTo>
                          <a:pt x="1713813" y="-41071"/>
                          <a:pt x="1791160" y="3811"/>
                          <a:pt x="1889134" y="0"/>
                        </a:cubicBezTo>
                        <a:cubicBezTo>
                          <a:pt x="1987109" y="-3811"/>
                          <a:pt x="2313002" y="76895"/>
                          <a:pt x="2578732" y="0"/>
                        </a:cubicBezTo>
                        <a:cubicBezTo>
                          <a:pt x="2844462" y="-76895"/>
                          <a:pt x="2890449" y="54867"/>
                          <a:pt x="3088435" y="0"/>
                        </a:cubicBezTo>
                        <a:cubicBezTo>
                          <a:pt x="3286421" y="-54867"/>
                          <a:pt x="3566188" y="33129"/>
                          <a:pt x="3867980" y="0"/>
                        </a:cubicBezTo>
                        <a:cubicBezTo>
                          <a:pt x="4169773" y="-33129"/>
                          <a:pt x="4081549" y="40218"/>
                          <a:pt x="4287735" y="0"/>
                        </a:cubicBezTo>
                        <a:cubicBezTo>
                          <a:pt x="4493922" y="-40218"/>
                          <a:pt x="4791625" y="45623"/>
                          <a:pt x="5067281" y="0"/>
                        </a:cubicBezTo>
                        <a:cubicBezTo>
                          <a:pt x="5342937" y="-45623"/>
                          <a:pt x="5318334" y="22614"/>
                          <a:pt x="5397088" y="0"/>
                        </a:cubicBezTo>
                        <a:cubicBezTo>
                          <a:pt x="5475842" y="-22614"/>
                          <a:pt x="5822496" y="56027"/>
                          <a:pt x="5996739" y="0"/>
                        </a:cubicBezTo>
                        <a:cubicBezTo>
                          <a:pt x="6170982" y="-56027"/>
                          <a:pt x="6363350" y="27710"/>
                          <a:pt x="6596389" y="0"/>
                        </a:cubicBezTo>
                        <a:cubicBezTo>
                          <a:pt x="6829428" y="-27710"/>
                          <a:pt x="6997095" y="32534"/>
                          <a:pt x="7106092" y="0"/>
                        </a:cubicBezTo>
                        <a:cubicBezTo>
                          <a:pt x="7215089" y="-32534"/>
                          <a:pt x="7671422" y="18929"/>
                          <a:pt x="7885637" y="0"/>
                        </a:cubicBezTo>
                        <a:cubicBezTo>
                          <a:pt x="8099853" y="-18929"/>
                          <a:pt x="8342796" y="83277"/>
                          <a:pt x="8665182" y="0"/>
                        </a:cubicBezTo>
                        <a:cubicBezTo>
                          <a:pt x="8987568" y="-83277"/>
                          <a:pt x="9062136" y="53314"/>
                          <a:pt x="9174885" y="0"/>
                        </a:cubicBezTo>
                        <a:cubicBezTo>
                          <a:pt x="9253025" y="-20110"/>
                          <a:pt x="9352167" y="76388"/>
                          <a:pt x="9355016" y="180131"/>
                        </a:cubicBezTo>
                        <a:cubicBezTo>
                          <a:pt x="9400988" y="429010"/>
                          <a:pt x="9315804" y="504426"/>
                          <a:pt x="9355016" y="747436"/>
                        </a:cubicBezTo>
                        <a:cubicBezTo>
                          <a:pt x="9394228" y="990447"/>
                          <a:pt x="9353256" y="1164523"/>
                          <a:pt x="9355016" y="1292494"/>
                        </a:cubicBezTo>
                        <a:cubicBezTo>
                          <a:pt x="9335318" y="1392789"/>
                          <a:pt x="9277902" y="1466257"/>
                          <a:pt x="9174885" y="1472625"/>
                        </a:cubicBezTo>
                        <a:cubicBezTo>
                          <a:pt x="8950878" y="1529295"/>
                          <a:pt x="8681109" y="1397924"/>
                          <a:pt x="8485287" y="1472625"/>
                        </a:cubicBezTo>
                        <a:cubicBezTo>
                          <a:pt x="8289465" y="1547326"/>
                          <a:pt x="8232051" y="1461634"/>
                          <a:pt x="8065532" y="1472625"/>
                        </a:cubicBezTo>
                        <a:cubicBezTo>
                          <a:pt x="7899014" y="1483616"/>
                          <a:pt x="7658631" y="1442839"/>
                          <a:pt x="7465882" y="1472625"/>
                        </a:cubicBezTo>
                        <a:cubicBezTo>
                          <a:pt x="7273133" y="1502411"/>
                          <a:pt x="7267263" y="1441151"/>
                          <a:pt x="7136074" y="1472625"/>
                        </a:cubicBezTo>
                        <a:cubicBezTo>
                          <a:pt x="7004885" y="1504099"/>
                          <a:pt x="6933345" y="1465527"/>
                          <a:pt x="6806266" y="1472625"/>
                        </a:cubicBezTo>
                        <a:cubicBezTo>
                          <a:pt x="6679187" y="1479723"/>
                          <a:pt x="6457546" y="1460837"/>
                          <a:pt x="6206616" y="1472625"/>
                        </a:cubicBezTo>
                        <a:cubicBezTo>
                          <a:pt x="5955686" y="1484413"/>
                          <a:pt x="5898240" y="1438864"/>
                          <a:pt x="5786861" y="1472625"/>
                        </a:cubicBezTo>
                        <a:cubicBezTo>
                          <a:pt x="5675483" y="1506386"/>
                          <a:pt x="5379930" y="1425846"/>
                          <a:pt x="5097263" y="1472625"/>
                        </a:cubicBezTo>
                        <a:cubicBezTo>
                          <a:pt x="4814596" y="1519404"/>
                          <a:pt x="4813537" y="1436005"/>
                          <a:pt x="4677508" y="1472625"/>
                        </a:cubicBezTo>
                        <a:cubicBezTo>
                          <a:pt x="4541479" y="1509245"/>
                          <a:pt x="4159811" y="1428546"/>
                          <a:pt x="3987910" y="1472625"/>
                        </a:cubicBezTo>
                        <a:cubicBezTo>
                          <a:pt x="3816009" y="1516704"/>
                          <a:pt x="3781922" y="1439918"/>
                          <a:pt x="3658103" y="1472625"/>
                        </a:cubicBezTo>
                        <a:cubicBezTo>
                          <a:pt x="3534284" y="1505332"/>
                          <a:pt x="3289379" y="1455931"/>
                          <a:pt x="2968505" y="1472625"/>
                        </a:cubicBezTo>
                        <a:cubicBezTo>
                          <a:pt x="2647631" y="1489319"/>
                          <a:pt x="2688889" y="1427377"/>
                          <a:pt x="2548750" y="1472625"/>
                        </a:cubicBezTo>
                        <a:cubicBezTo>
                          <a:pt x="2408612" y="1517873"/>
                          <a:pt x="2341372" y="1435603"/>
                          <a:pt x="2218942" y="1472625"/>
                        </a:cubicBezTo>
                        <a:cubicBezTo>
                          <a:pt x="2096512" y="1509647"/>
                          <a:pt x="1943263" y="1454420"/>
                          <a:pt x="1799187" y="1472625"/>
                        </a:cubicBezTo>
                        <a:cubicBezTo>
                          <a:pt x="1655111" y="1490830"/>
                          <a:pt x="1445001" y="1417437"/>
                          <a:pt x="1109589" y="1472625"/>
                        </a:cubicBezTo>
                        <a:cubicBezTo>
                          <a:pt x="774177" y="1527813"/>
                          <a:pt x="836298" y="1444843"/>
                          <a:pt x="689834" y="1472625"/>
                        </a:cubicBezTo>
                        <a:cubicBezTo>
                          <a:pt x="543370" y="1500407"/>
                          <a:pt x="361797" y="1434250"/>
                          <a:pt x="180131" y="1472625"/>
                        </a:cubicBezTo>
                        <a:cubicBezTo>
                          <a:pt x="106574" y="1477766"/>
                          <a:pt x="-6114" y="1395926"/>
                          <a:pt x="0" y="1292494"/>
                        </a:cubicBezTo>
                        <a:cubicBezTo>
                          <a:pt x="-34729" y="1160270"/>
                          <a:pt x="26325" y="930289"/>
                          <a:pt x="0" y="725189"/>
                        </a:cubicBezTo>
                        <a:cubicBezTo>
                          <a:pt x="-26325" y="520089"/>
                          <a:pt x="60865" y="422963"/>
                          <a:pt x="0" y="18013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39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テーマ">
  <a:themeElements>
    <a:clrScheme name="Office 2013 - 2022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4506</TotalTime>
  <Words>422</Words>
  <Application>Microsoft Macintosh PowerPoint</Application>
  <PresentationFormat>A4 210 x 297 mm</PresentationFormat>
  <Paragraphs>45</Paragraphs>
  <Slides>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Meiryo</vt:lpstr>
      <vt:lpstr>游ゴシック</vt:lpstr>
      <vt:lpstr>Arial</vt:lpstr>
      <vt:lpstr>Calibri</vt:lpstr>
      <vt:lpstr>Calibri Light</vt:lpstr>
      <vt:lpstr>Office 2013 - 2022 テーマ</vt:lpstr>
      <vt:lpstr>〜デジタルで描き、アナログで折る。自分だけの創造体験を〜 「AI×クラフト」イベントのご紹介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楽しく・高品質・手軽 なプログラミング学習サービスを！ ユーバー株式会社のご紹介</dc:title>
  <dc:creator>YUBER</dc:creator>
  <cp:lastModifiedBy>NakamuraRika</cp:lastModifiedBy>
  <cp:revision>64</cp:revision>
  <dcterms:created xsi:type="dcterms:W3CDTF">2023-09-22T05:43:39Z</dcterms:created>
  <dcterms:modified xsi:type="dcterms:W3CDTF">2026-04-08T08:42:41Z</dcterms:modified>
</cp:coreProperties>
</file>